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4"/>
    <p:sldMasterId id="2147484114" r:id="rId5"/>
  </p:sldMasterIdLst>
  <p:notesMasterIdLst>
    <p:notesMasterId r:id="rId20"/>
  </p:notesMasterIdLst>
  <p:sldIdLst>
    <p:sldId id="257" r:id="rId6"/>
    <p:sldId id="566" r:id="rId7"/>
    <p:sldId id="267" r:id="rId8"/>
    <p:sldId id="590" r:id="rId9"/>
    <p:sldId id="592" r:id="rId10"/>
    <p:sldId id="584" r:id="rId11"/>
    <p:sldId id="586" r:id="rId12"/>
    <p:sldId id="583" r:id="rId13"/>
    <p:sldId id="276" r:id="rId14"/>
    <p:sldId id="596" r:id="rId15"/>
    <p:sldId id="595" r:id="rId16"/>
    <p:sldId id="570" r:id="rId17"/>
    <p:sldId id="578" r:id="rId18"/>
    <p:sldId id="569" r:id="rId19"/>
  </p:sldIdLst>
  <p:sldSz cx="12192000" cy="6858000"/>
  <p:notesSz cx="6805613" cy="9944100"/>
  <p:defaultTextStyle>
    <a:defPPr>
      <a:defRPr lang="nl-B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60958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121917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82875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243833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3047924" algn="l" defTabSz="121917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3657509" algn="l" defTabSz="121917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4267093" algn="l" defTabSz="121917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4876678" algn="l" defTabSz="121917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196">
          <p15:clr>
            <a:srgbClr val="A4A3A4"/>
          </p15:clr>
        </p15:guide>
        <p15:guide id="2" orient="horz" pos="3127">
          <p15:clr>
            <a:srgbClr val="A4A3A4"/>
          </p15:clr>
        </p15:guide>
        <p15:guide id="3" pos="197">
          <p15:clr>
            <a:srgbClr val="A4A3A4"/>
          </p15:clr>
        </p15:guide>
        <p15:guide id="4" pos="2144">
          <p15:clr>
            <a:srgbClr val="A4A3A4"/>
          </p15:clr>
        </p15:guide>
        <p15:guide id="5" pos="409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ies Lens" initials="DL" lastIdx="6" clrIdx="0">
    <p:extLst>
      <p:ext uri="{19B8F6BF-5375-455C-9EA6-DF929625EA0E}">
        <p15:presenceInfo xmlns:p15="http://schemas.microsoft.com/office/powerpoint/2012/main" userId="S::DLens@ad.ua.ac.be::6ceeb124-c058-4cde-b10d-0213bf888817" providerId="AD"/>
      </p:ext>
    </p:extLst>
  </p:cmAuthor>
  <p:cmAuthor id="2" name="Ninke Mussche" initials="NM" lastIdx="1" clrIdx="1">
    <p:extLst>
      <p:ext uri="{19B8F6BF-5375-455C-9EA6-DF929625EA0E}">
        <p15:presenceInfo xmlns:p15="http://schemas.microsoft.com/office/powerpoint/2012/main" userId="S::nmussche@ad.ua.ac.be::b431aecc-19c4-4687-8f79-4c7c8061452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8A6AFA-CDF2-42A7-9E7C-298A7536F317}" v="2" dt="2022-05-10T18:46:46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58" autoAdjust="0"/>
  </p:normalViewPr>
  <p:slideViewPr>
    <p:cSldViewPr snapToGrid="0">
      <p:cViewPr>
        <p:scale>
          <a:sx n="50" d="100"/>
          <a:sy n="50" d="100"/>
        </p:scale>
        <p:origin x="3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196"/>
        <p:guide orient="horz" pos="3127"/>
        <p:guide pos="197"/>
        <p:guide pos="2144"/>
        <p:guide pos="40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47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48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nke Mussche" userId="S::nmussche@ad.ua.ac.be::b431aecc-19c4-4687-8f79-4c7c8061452d" providerId="AD" clId="Web-{EE567B3B-C15E-C349-1119-04716CDDAEF6}"/>
    <pc:docChg chg="addSld delSld modSld">
      <pc:chgData name="Ninke Mussche" userId="S::nmussche@ad.ua.ac.be::b431aecc-19c4-4687-8f79-4c7c8061452d" providerId="AD" clId="Web-{EE567B3B-C15E-C349-1119-04716CDDAEF6}" dt="2022-02-15T11:11:20.409" v="462"/>
      <pc:docMkLst>
        <pc:docMk/>
      </pc:docMkLst>
      <pc:sldChg chg="del">
        <pc:chgData name="Ninke Mussche" userId="S::nmussche@ad.ua.ac.be::b431aecc-19c4-4687-8f79-4c7c8061452d" providerId="AD" clId="Web-{EE567B3B-C15E-C349-1119-04716CDDAEF6}" dt="2022-02-15T10:43:53.357" v="419"/>
        <pc:sldMkLst>
          <pc:docMk/>
          <pc:sldMk cId="1997288915" sldId="274"/>
        </pc:sldMkLst>
      </pc:sldChg>
      <pc:sldChg chg="addSp delSp modSp">
        <pc:chgData name="Ninke Mussche" userId="S::nmussche@ad.ua.ac.be::b431aecc-19c4-4687-8f79-4c7c8061452d" providerId="AD" clId="Web-{EE567B3B-C15E-C349-1119-04716CDDAEF6}" dt="2022-02-15T10:09:42.270" v="212" actId="20577"/>
        <pc:sldMkLst>
          <pc:docMk/>
          <pc:sldMk cId="1456948686" sldId="277"/>
        </pc:sldMkLst>
        <pc:spChg chg="del">
          <ac:chgData name="Ninke Mussche" userId="S::nmussche@ad.ua.ac.be::b431aecc-19c4-4687-8f79-4c7c8061452d" providerId="AD" clId="Web-{EE567B3B-C15E-C349-1119-04716CDDAEF6}" dt="2022-02-15T10:00:25.459" v="1"/>
          <ac:spMkLst>
            <pc:docMk/>
            <pc:sldMk cId="1456948686" sldId="277"/>
            <ac:spMk id="5" creationId="{CFC83D67-4619-4178-9019-8EC22A56493D}"/>
          </ac:spMkLst>
        </pc:spChg>
        <pc:spChg chg="add del mod">
          <ac:chgData name="Ninke Mussche" userId="S::nmussche@ad.ua.ac.be::b431aecc-19c4-4687-8f79-4c7c8061452d" providerId="AD" clId="Web-{EE567B3B-C15E-C349-1119-04716CDDAEF6}" dt="2022-02-15T10:00:32.928" v="3"/>
          <ac:spMkLst>
            <pc:docMk/>
            <pc:sldMk cId="1456948686" sldId="277"/>
            <ac:spMk id="7" creationId="{8B462280-7711-42AB-9C2C-A69680665204}"/>
          </ac:spMkLst>
        </pc:spChg>
        <pc:spChg chg="add mod">
          <ac:chgData name="Ninke Mussche" userId="S::nmussche@ad.ua.ac.be::b431aecc-19c4-4687-8f79-4c7c8061452d" providerId="AD" clId="Web-{EE567B3B-C15E-C349-1119-04716CDDAEF6}" dt="2022-02-15T10:09:42.270" v="212" actId="20577"/>
          <ac:spMkLst>
            <pc:docMk/>
            <pc:sldMk cId="1456948686" sldId="277"/>
            <ac:spMk id="9" creationId="{A28F6C02-DCA2-4E8B-8C18-245A458EBED4}"/>
          </ac:spMkLst>
        </pc:spChg>
        <pc:spChg chg="add del">
          <ac:chgData name="Ninke Mussche" userId="S::nmussche@ad.ua.ac.be::b431aecc-19c4-4687-8f79-4c7c8061452d" providerId="AD" clId="Web-{EE567B3B-C15E-C349-1119-04716CDDAEF6}" dt="2022-02-15T10:01:10.851" v="13"/>
          <ac:spMkLst>
            <pc:docMk/>
            <pc:sldMk cId="1456948686" sldId="277"/>
            <ac:spMk id="10" creationId="{E5DFFE09-E283-49BD-AC91-3BFE84DACF1E}"/>
          </ac:spMkLst>
        </pc:spChg>
        <pc:spChg chg="add del mod">
          <ac:chgData name="Ninke Mussche" userId="S::nmussche@ad.ua.ac.be::b431aecc-19c4-4687-8f79-4c7c8061452d" providerId="AD" clId="Web-{EE567B3B-C15E-C349-1119-04716CDDAEF6}" dt="2022-02-15T10:01:08.194" v="12"/>
          <ac:spMkLst>
            <pc:docMk/>
            <pc:sldMk cId="1456948686" sldId="277"/>
            <ac:spMk id="11" creationId="{17AD0EEA-4325-4E16-B3F5-AA41604509B9}"/>
          </ac:spMkLst>
        </pc:spChg>
        <pc:picChg chg="del">
          <ac:chgData name="Ninke Mussche" userId="S::nmussche@ad.ua.ac.be::b431aecc-19c4-4687-8f79-4c7c8061452d" providerId="AD" clId="Web-{EE567B3B-C15E-C349-1119-04716CDDAEF6}" dt="2022-02-15T10:00:23.256" v="0"/>
          <ac:picMkLst>
            <pc:docMk/>
            <pc:sldMk cId="1456948686" sldId="277"/>
            <ac:picMk id="6" creationId="{2CC38423-ADAB-4376-B508-22FB6EEB0CDD}"/>
          </ac:picMkLst>
        </pc:picChg>
        <pc:picChg chg="add mod ord">
          <ac:chgData name="Ninke Mussche" userId="S::nmussche@ad.ua.ac.be::b431aecc-19c4-4687-8f79-4c7c8061452d" providerId="AD" clId="Web-{EE567B3B-C15E-C349-1119-04716CDDAEF6}" dt="2022-02-15T10:00:53.788" v="4" actId="1076"/>
          <ac:picMkLst>
            <pc:docMk/>
            <pc:sldMk cId="1456948686" sldId="277"/>
            <ac:picMk id="8" creationId="{564A8451-36C5-4D3B-AFFE-1F0AFB88F401}"/>
          </ac:picMkLst>
        </pc:picChg>
      </pc:sldChg>
      <pc:sldChg chg="addSp delSp modSp add mod replId modClrScheme chgLayout">
        <pc:chgData name="Ninke Mussche" userId="S::nmussche@ad.ua.ac.be::b431aecc-19c4-4687-8f79-4c7c8061452d" providerId="AD" clId="Web-{EE567B3B-C15E-C349-1119-04716CDDAEF6}" dt="2022-02-15T10:39:08.903" v="370" actId="20577"/>
        <pc:sldMkLst>
          <pc:docMk/>
          <pc:sldMk cId="3273406231" sldId="280"/>
        </pc:sldMkLst>
        <pc:spChg chg="mod">
          <ac:chgData name="Ninke Mussche" userId="S::nmussche@ad.ua.ac.be::b431aecc-19c4-4687-8f79-4c7c8061452d" providerId="AD" clId="Web-{EE567B3B-C15E-C349-1119-04716CDDAEF6}" dt="2022-02-15T10:12:22.040" v="228"/>
          <ac:spMkLst>
            <pc:docMk/>
            <pc:sldMk cId="3273406231" sldId="280"/>
            <ac:spMk id="2" creationId="{2AA71441-4BA2-4BD1-9474-230189C1358B}"/>
          </ac:spMkLst>
        </pc:spChg>
        <pc:spChg chg="mod">
          <ac:chgData name="Ninke Mussche" userId="S::nmussche@ad.ua.ac.be::b431aecc-19c4-4687-8f79-4c7c8061452d" providerId="AD" clId="Web-{EE567B3B-C15E-C349-1119-04716CDDAEF6}" dt="2022-02-15T10:12:22.040" v="228"/>
          <ac:spMkLst>
            <pc:docMk/>
            <pc:sldMk cId="3273406231" sldId="280"/>
            <ac:spMk id="3" creationId="{D2861CB4-4F72-4BC8-BBD8-66550942ECF6}"/>
          </ac:spMkLst>
        </pc:spChg>
        <pc:spChg chg="add del mod">
          <ac:chgData name="Ninke Mussche" userId="S::nmussche@ad.ua.ac.be::b431aecc-19c4-4687-8f79-4c7c8061452d" providerId="AD" clId="Web-{EE567B3B-C15E-C349-1119-04716CDDAEF6}" dt="2022-02-15T10:12:17.555" v="227"/>
          <ac:spMkLst>
            <pc:docMk/>
            <pc:sldMk cId="3273406231" sldId="280"/>
            <ac:spMk id="5" creationId="{1C620E56-DF18-41E5-8383-2FC2AF956A1B}"/>
          </ac:spMkLst>
        </pc:spChg>
        <pc:spChg chg="add del mod">
          <ac:chgData name="Ninke Mussche" userId="S::nmussche@ad.ua.ac.be::b431aecc-19c4-4687-8f79-4c7c8061452d" providerId="AD" clId="Web-{EE567B3B-C15E-C349-1119-04716CDDAEF6}" dt="2022-02-15T10:13:39.511" v="241"/>
          <ac:spMkLst>
            <pc:docMk/>
            <pc:sldMk cId="3273406231" sldId="280"/>
            <ac:spMk id="7" creationId="{2205E937-ACB0-40E1-AB4F-9280F507AF14}"/>
          </ac:spMkLst>
        </pc:spChg>
        <pc:spChg chg="mod">
          <ac:chgData name="Ninke Mussche" userId="S::nmussche@ad.ua.ac.be::b431aecc-19c4-4687-8f79-4c7c8061452d" providerId="AD" clId="Web-{EE567B3B-C15E-C349-1119-04716CDDAEF6}" dt="2022-02-15T10:39:08.903" v="370" actId="20577"/>
          <ac:spMkLst>
            <pc:docMk/>
            <pc:sldMk cId="3273406231" sldId="280"/>
            <ac:spMk id="9" creationId="{A28F6C02-DCA2-4E8B-8C18-245A458EBED4}"/>
          </ac:spMkLst>
        </pc:spChg>
        <pc:picChg chg="add mod ord">
          <ac:chgData name="Ninke Mussche" userId="S::nmussche@ad.ua.ac.be::b431aecc-19c4-4687-8f79-4c7c8061452d" providerId="AD" clId="Web-{EE567B3B-C15E-C349-1119-04716CDDAEF6}" dt="2022-02-15T10:12:28.134" v="229" actId="1076"/>
          <ac:picMkLst>
            <pc:docMk/>
            <pc:sldMk cId="3273406231" sldId="280"/>
            <ac:picMk id="6" creationId="{2D744B0E-0716-4E99-B088-BE29305E00D9}"/>
          </ac:picMkLst>
        </pc:picChg>
        <pc:picChg chg="del">
          <ac:chgData name="Ninke Mussche" userId="S::nmussche@ad.ua.ac.be::b431aecc-19c4-4687-8f79-4c7c8061452d" providerId="AD" clId="Web-{EE567B3B-C15E-C349-1119-04716CDDAEF6}" dt="2022-02-15T10:12:16.602" v="226"/>
          <ac:picMkLst>
            <pc:docMk/>
            <pc:sldMk cId="3273406231" sldId="280"/>
            <ac:picMk id="8" creationId="{564A8451-36C5-4D3B-AFFE-1F0AFB88F401}"/>
          </ac:picMkLst>
        </pc:picChg>
      </pc:sldChg>
      <pc:sldChg chg="modSp">
        <pc:chgData name="Ninke Mussche" userId="S::nmussche@ad.ua.ac.be::b431aecc-19c4-4687-8f79-4c7c8061452d" providerId="AD" clId="Web-{EE567B3B-C15E-C349-1119-04716CDDAEF6}" dt="2022-02-15T10:55:28.211" v="460" actId="20577"/>
        <pc:sldMkLst>
          <pc:docMk/>
          <pc:sldMk cId="1550260761" sldId="281"/>
        </pc:sldMkLst>
        <pc:spChg chg="mod">
          <ac:chgData name="Ninke Mussche" userId="S::nmussche@ad.ua.ac.be::b431aecc-19c4-4687-8f79-4c7c8061452d" providerId="AD" clId="Web-{EE567B3B-C15E-C349-1119-04716CDDAEF6}" dt="2022-02-15T10:55:28.211" v="460" actId="20577"/>
          <ac:spMkLst>
            <pc:docMk/>
            <pc:sldMk cId="1550260761" sldId="281"/>
            <ac:spMk id="4" creationId="{61FC2C70-05A5-4B9A-8869-AD40A0A47029}"/>
          </ac:spMkLst>
        </pc:spChg>
      </pc:sldChg>
      <pc:sldChg chg="modSp new">
        <pc:chgData name="Ninke Mussche" userId="S::nmussche@ad.ua.ac.be::b431aecc-19c4-4687-8f79-4c7c8061452d" providerId="AD" clId="Web-{EE567B3B-C15E-C349-1119-04716CDDAEF6}" dt="2022-02-15T10:43:28.637" v="418" actId="20577"/>
        <pc:sldMkLst>
          <pc:docMk/>
          <pc:sldMk cId="2341011148" sldId="282"/>
        </pc:sldMkLst>
        <pc:spChg chg="mod">
          <ac:chgData name="Ninke Mussche" userId="S::nmussche@ad.ua.ac.be::b431aecc-19c4-4687-8f79-4c7c8061452d" providerId="AD" clId="Web-{EE567B3B-C15E-C349-1119-04716CDDAEF6}" dt="2022-02-15T10:39:50.124" v="404" actId="20577"/>
          <ac:spMkLst>
            <pc:docMk/>
            <pc:sldMk cId="2341011148" sldId="282"/>
            <ac:spMk id="3" creationId="{EF909AC5-07EA-4A3A-A9CE-82672521E2C3}"/>
          </ac:spMkLst>
        </pc:spChg>
        <pc:spChg chg="mod">
          <ac:chgData name="Ninke Mussche" userId="S::nmussche@ad.ua.ac.be::b431aecc-19c4-4687-8f79-4c7c8061452d" providerId="AD" clId="Web-{EE567B3B-C15E-C349-1119-04716CDDAEF6}" dt="2022-02-15T10:43:28.637" v="418" actId="20577"/>
          <ac:spMkLst>
            <pc:docMk/>
            <pc:sldMk cId="2341011148" sldId="282"/>
            <ac:spMk id="4" creationId="{EE52E4C6-134D-4CC7-BC9E-8A444C770EF3}"/>
          </ac:spMkLst>
        </pc:spChg>
      </pc:sldChg>
      <pc:sldChg chg="new">
        <pc:chgData name="Ninke Mussche" userId="S::nmussche@ad.ua.ac.be::b431aecc-19c4-4687-8f79-4c7c8061452d" providerId="AD" clId="Web-{EE567B3B-C15E-C349-1119-04716CDDAEF6}" dt="2022-02-15T11:00:30.401" v="461"/>
        <pc:sldMkLst>
          <pc:docMk/>
          <pc:sldMk cId="2850026693" sldId="283"/>
        </pc:sldMkLst>
      </pc:sldChg>
      <pc:sldChg chg="del">
        <pc:chgData name="Ninke Mussche" userId="S::nmussche@ad.ua.ac.be::b431aecc-19c4-4687-8f79-4c7c8061452d" providerId="AD" clId="Web-{EE567B3B-C15E-C349-1119-04716CDDAEF6}" dt="2022-02-15T11:11:20.409" v="462"/>
        <pc:sldMkLst>
          <pc:docMk/>
          <pc:sldMk cId="1692266155" sldId="570"/>
        </pc:sldMkLst>
      </pc:sldChg>
    </pc:docChg>
  </pc:docChgLst>
  <pc:docChgLst>
    <pc:chgData clId="Web-{83D5E87A-D178-45F0-B410-08DE0E4E313E}"/>
    <pc:docChg chg="modSld">
      <pc:chgData name="" userId="" providerId="" clId="Web-{83D5E87A-D178-45F0-B410-08DE0E4E313E}" dt="2022-02-15T09:11:03.143" v="8" actId="20577"/>
      <pc:docMkLst>
        <pc:docMk/>
      </pc:docMkLst>
      <pc:sldChg chg="modSp">
        <pc:chgData name="" userId="" providerId="" clId="Web-{83D5E87A-D178-45F0-B410-08DE0E4E313E}" dt="2022-02-15T09:11:03.143" v="8" actId="20577"/>
        <pc:sldMkLst>
          <pc:docMk/>
          <pc:sldMk cId="1814010216" sldId="270"/>
        </pc:sldMkLst>
        <pc:spChg chg="mod">
          <ac:chgData name="" userId="" providerId="" clId="Web-{83D5E87A-D178-45F0-B410-08DE0E4E313E}" dt="2022-02-15T09:11:03.143" v="8" actId="20577"/>
          <ac:spMkLst>
            <pc:docMk/>
            <pc:sldMk cId="1814010216" sldId="270"/>
            <ac:spMk id="6" creationId="{E4F6BA22-824F-40FE-A499-CC99B2447BD0}"/>
          </ac:spMkLst>
        </pc:spChg>
      </pc:sldChg>
    </pc:docChg>
  </pc:docChgLst>
  <pc:docChgLst>
    <pc:chgData name="Ive Marx" userId="S::imarx@ad.ua.ac.be::097cdb53-5bcc-4ed0-bbed-2a570cb1aecf" providerId="AD" clId="Web-{846DF8E4-7DD2-4876-A96D-66DCE970A381}"/>
    <pc:docChg chg="modSld">
      <pc:chgData name="Ive Marx" userId="S::imarx@ad.ua.ac.be::097cdb53-5bcc-4ed0-bbed-2a570cb1aecf" providerId="AD" clId="Web-{846DF8E4-7DD2-4876-A96D-66DCE970A381}" dt="2022-02-21T07:37:55.320" v="36" actId="20577"/>
      <pc:docMkLst>
        <pc:docMk/>
      </pc:docMkLst>
      <pc:sldChg chg="modSp">
        <pc:chgData name="Ive Marx" userId="S::imarx@ad.ua.ac.be::097cdb53-5bcc-4ed0-bbed-2a570cb1aecf" providerId="AD" clId="Web-{846DF8E4-7DD2-4876-A96D-66DCE970A381}" dt="2022-02-21T07:37:55.320" v="36" actId="20577"/>
        <pc:sldMkLst>
          <pc:docMk/>
          <pc:sldMk cId="2803295947" sldId="574"/>
        </pc:sldMkLst>
        <pc:spChg chg="mod">
          <ac:chgData name="Ive Marx" userId="S::imarx@ad.ua.ac.be::097cdb53-5bcc-4ed0-bbed-2a570cb1aecf" providerId="AD" clId="Web-{846DF8E4-7DD2-4876-A96D-66DCE970A381}" dt="2022-02-21T07:37:55.320" v="36" actId="20577"/>
          <ac:spMkLst>
            <pc:docMk/>
            <pc:sldMk cId="2803295947" sldId="574"/>
            <ac:spMk id="7" creationId="{680A044B-A915-48BC-BB1B-8596EEFA909A}"/>
          </ac:spMkLst>
        </pc:spChg>
      </pc:sldChg>
    </pc:docChg>
  </pc:docChgLst>
  <pc:docChgLst>
    <pc:chgData name="Dries Lens" userId="6ceeb124-c058-4cde-b10d-0213bf888817" providerId="ADAL" clId="{830F5D39-40E4-4675-A3E9-3FEB07D8EEBC}"/>
    <pc:docChg chg="undo custSel addSld delSld modSld sldOrd">
      <pc:chgData name="Dries Lens" userId="6ceeb124-c058-4cde-b10d-0213bf888817" providerId="ADAL" clId="{830F5D39-40E4-4675-A3E9-3FEB07D8EEBC}" dt="2022-02-15T14:29:30.414" v="6140" actId="20577"/>
      <pc:docMkLst>
        <pc:docMk/>
      </pc:docMkLst>
      <pc:sldChg chg="modSp">
        <pc:chgData name="Dries Lens" userId="6ceeb124-c058-4cde-b10d-0213bf888817" providerId="ADAL" clId="{830F5D39-40E4-4675-A3E9-3FEB07D8EEBC}" dt="2022-02-15T12:52:03.593" v="3785" actId="20578"/>
        <pc:sldMkLst>
          <pc:docMk/>
          <pc:sldMk cId="2323801077" sldId="257"/>
        </pc:sldMkLst>
        <pc:spChg chg="mod">
          <ac:chgData name="Dries Lens" userId="6ceeb124-c058-4cde-b10d-0213bf888817" providerId="ADAL" clId="{830F5D39-40E4-4675-A3E9-3FEB07D8EEBC}" dt="2022-02-15T12:52:03.593" v="3785" actId="20578"/>
          <ac:spMkLst>
            <pc:docMk/>
            <pc:sldMk cId="2323801077" sldId="257"/>
            <ac:spMk id="3" creationId="{BE59F27B-4FA1-1945-B3AE-2234EB3F591F}"/>
          </ac:spMkLst>
        </pc:spChg>
      </pc:sldChg>
      <pc:sldChg chg="delSp modSp mod">
        <pc:chgData name="Dries Lens" userId="6ceeb124-c058-4cde-b10d-0213bf888817" providerId="ADAL" clId="{830F5D39-40E4-4675-A3E9-3FEB07D8EEBC}" dt="2022-02-15T13:32:43.620" v="4712" actId="790"/>
        <pc:sldMkLst>
          <pc:docMk/>
          <pc:sldMk cId="2935644132" sldId="265"/>
        </pc:sldMkLst>
        <pc:spChg chg="del">
          <ac:chgData name="Dries Lens" userId="6ceeb124-c058-4cde-b10d-0213bf888817" providerId="ADAL" clId="{830F5D39-40E4-4675-A3E9-3FEB07D8EEBC}" dt="2022-02-15T13:05:36.128" v="3958" actId="478"/>
          <ac:spMkLst>
            <pc:docMk/>
            <pc:sldMk cId="2935644132" sldId="265"/>
            <ac:spMk id="2" creationId="{DBA148D9-42CD-1345-8C12-D4EFA9551767}"/>
          </ac:spMkLst>
        </pc:spChg>
        <pc:spChg chg="mod">
          <ac:chgData name="Dries Lens" userId="6ceeb124-c058-4cde-b10d-0213bf888817" providerId="ADAL" clId="{830F5D39-40E4-4675-A3E9-3FEB07D8EEBC}" dt="2022-02-15T13:02:12.437" v="3866" actId="1076"/>
          <ac:spMkLst>
            <pc:docMk/>
            <pc:sldMk cId="2935644132" sldId="265"/>
            <ac:spMk id="3" creationId="{52F546E9-665E-E748-A1FA-889E93AFC833}"/>
          </ac:spMkLst>
        </pc:spChg>
        <pc:spChg chg="mod">
          <ac:chgData name="Dries Lens" userId="6ceeb124-c058-4cde-b10d-0213bf888817" providerId="ADAL" clId="{830F5D39-40E4-4675-A3E9-3FEB07D8EEBC}" dt="2022-02-15T13:32:43.620" v="4712" actId="790"/>
          <ac:spMkLst>
            <pc:docMk/>
            <pc:sldMk cId="2935644132" sldId="265"/>
            <ac:spMk id="4" creationId="{C24871DC-252F-674C-8E18-E0ABA1F8393A}"/>
          </ac:spMkLst>
        </pc:spChg>
      </pc:sldChg>
      <pc:sldChg chg="modSp mod ord addCm modCm">
        <pc:chgData name="Dries Lens" userId="6ceeb124-c058-4cde-b10d-0213bf888817" providerId="ADAL" clId="{830F5D39-40E4-4675-A3E9-3FEB07D8EEBC}" dt="2022-02-15T14:18:24.219" v="6113" actId="20577"/>
        <pc:sldMkLst>
          <pc:docMk/>
          <pc:sldMk cId="131203000" sldId="267"/>
        </pc:sldMkLst>
        <pc:spChg chg="mod">
          <ac:chgData name="Dries Lens" userId="6ceeb124-c058-4cde-b10d-0213bf888817" providerId="ADAL" clId="{830F5D39-40E4-4675-A3E9-3FEB07D8EEBC}" dt="2022-02-15T11:49:23.434" v="2973" actId="27636"/>
          <ac:spMkLst>
            <pc:docMk/>
            <pc:sldMk cId="131203000" sldId="267"/>
            <ac:spMk id="39" creationId="{83840206-B2F9-4EB0-9EB1-3388D9929ADB}"/>
          </ac:spMkLst>
        </pc:spChg>
        <pc:spChg chg="mod">
          <ac:chgData name="Dries Lens" userId="6ceeb124-c058-4cde-b10d-0213bf888817" providerId="ADAL" clId="{830F5D39-40E4-4675-A3E9-3FEB07D8EEBC}" dt="2022-02-15T11:49:46.829" v="3017" actId="20577"/>
          <ac:spMkLst>
            <pc:docMk/>
            <pc:sldMk cId="131203000" sldId="267"/>
            <ac:spMk id="40" creationId="{807F9613-8D36-4926-992D-5F3E8892C92B}"/>
          </ac:spMkLst>
        </pc:spChg>
        <pc:spChg chg="mod">
          <ac:chgData name="Dries Lens" userId="6ceeb124-c058-4cde-b10d-0213bf888817" providerId="ADAL" clId="{830F5D39-40E4-4675-A3E9-3FEB07D8EEBC}" dt="2022-02-15T11:49:13.363" v="2921" actId="20577"/>
          <ac:spMkLst>
            <pc:docMk/>
            <pc:sldMk cId="131203000" sldId="267"/>
            <ac:spMk id="41" creationId="{B122F8DD-E74D-40BE-B917-470B5B73D1D2}"/>
          </ac:spMkLst>
        </pc:spChg>
        <pc:spChg chg="mod">
          <ac:chgData name="Dries Lens" userId="6ceeb124-c058-4cde-b10d-0213bf888817" providerId="ADAL" clId="{830F5D39-40E4-4675-A3E9-3FEB07D8EEBC}" dt="2022-02-15T14:18:15.530" v="6111" actId="20577"/>
          <ac:spMkLst>
            <pc:docMk/>
            <pc:sldMk cId="131203000" sldId="267"/>
            <ac:spMk id="42" creationId="{54F2605C-126E-401B-984A-43D2695798CB}"/>
          </ac:spMkLst>
        </pc:spChg>
        <pc:spChg chg="mod">
          <ac:chgData name="Dries Lens" userId="6ceeb124-c058-4cde-b10d-0213bf888817" providerId="ADAL" clId="{830F5D39-40E4-4675-A3E9-3FEB07D8EEBC}" dt="2022-02-15T14:18:24.219" v="6113" actId="20577"/>
          <ac:spMkLst>
            <pc:docMk/>
            <pc:sldMk cId="131203000" sldId="267"/>
            <ac:spMk id="46" creationId="{723B32DB-5A6D-4E24-B6BF-A6D13F61D6FC}"/>
          </ac:spMkLst>
        </pc:spChg>
        <pc:spChg chg="mod">
          <ac:chgData name="Dries Lens" userId="6ceeb124-c058-4cde-b10d-0213bf888817" providerId="ADAL" clId="{830F5D39-40E4-4675-A3E9-3FEB07D8EEBC}" dt="2022-02-15T14:18:19.498" v="6112" actId="6549"/>
          <ac:spMkLst>
            <pc:docMk/>
            <pc:sldMk cId="131203000" sldId="267"/>
            <ac:spMk id="48" creationId="{55E3F22B-BDEF-494C-9716-ABD47683238C}"/>
          </ac:spMkLst>
        </pc:spChg>
      </pc:sldChg>
      <pc:sldChg chg="delSp modSp mod addCm modCm">
        <pc:chgData name="Dries Lens" userId="6ceeb124-c058-4cde-b10d-0213bf888817" providerId="ADAL" clId="{830F5D39-40E4-4675-A3E9-3FEB07D8EEBC}" dt="2022-02-15T13:32:17.572" v="4710" actId="27636"/>
        <pc:sldMkLst>
          <pc:docMk/>
          <pc:sldMk cId="1814010216" sldId="270"/>
        </pc:sldMkLst>
        <pc:spChg chg="del">
          <ac:chgData name="Dries Lens" userId="6ceeb124-c058-4cde-b10d-0213bf888817" providerId="ADAL" clId="{830F5D39-40E4-4675-A3E9-3FEB07D8EEBC}" dt="2022-02-15T13:05:33.523" v="3957" actId="478"/>
          <ac:spMkLst>
            <pc:docMk/>
            <pc:sldMk cId="1814010216" sldId="270"/>
            <ac:spMk id="3" creationId="{ADD9C863-A5D5-2E4E-BD1E-C5C0C33F5D39}"/>
          </ac:spMkLst>
        </pc:spChg>
        <pc:spChg chg="mod">
          <ac:chgData name="Dries Lens" userId="6ceeb124-c058-4cde-b10d-0213bf888817" providerId="ADAL" clId="{830F5D39-40E4-4675-A3E9-3FEB07D8EEBC}" dt="2022-02-15T13:02:48.909" v="3898" actId="1076"/>
          <ac:spMkLst>
            <pc:docMk/>
            <pc:sldMk cId="1814010216" sldId="270"/>
            <ac:spMk id="6" creationId="{E4F6BA22-824F-40FE-A499-CC99B2447BD0}"/>
          </ac:spMkLst>
        </pc:spChg>
        <pc:spChg chg="mod">
          <ac:chgData name="Dries Lens" userId="6ceeb124-c058-4cde-b10d-0213bf888817" providerId="ADAL" clId="{830F5D39-40E4-4675-A3E9-3FEB07D8EEBC}" dt="2022-02-15T13:32:17.572" v="4710" actId="27636"/>
          <ac:spMkLst>
            <pc:docMk/>
            <pc:sldMk cId="1814010216" sldId="270"/>
            <ac:spMk id="7" creationId="{762E6096-A072-4D45-941F-669982616D2D}"/>
          </ac:spMkLst>
        </pc:spChg>
      </pc:sldChg>
      <pc:sldChg chg="addSp delSp modSp mod modClrScheme chgLayout">
        <pc:chgData name="Dries Lens" userId="6ceeb124-c058-4cde-b10d-0213bf888817" providerId="ADAL" clId="{830F5D39-40E4-4675-A3E9-3FEB07D8EEBC}" dt="2022-02-15T13:34:35.354" v="4732" actId="113"/>
        <pc:sldMkLst>
          <pc:docMk/>
          <pc:sldMk cId="2820723823" sldId="271"/>
        </pc:sldMkLst>
        <pc:spChg chg="del mod ord">
          <ac:chgData name="Dries Lens" userId="6ceeb124-c058-4cde-b10d-0213bf888817" providerId="ADAL" clId="{830F5D39-40E4-4675-A3E9-3FEB07D8EEBC}" dt="2022-02-15T09:23:09.649" v="0" actId="700"/>
          <ac:spMkLst>
            <pc:docMk/>
            <pc:sldMk cId="2820723823" sldId="271"/>
            <ac:spMk id="2" creationId="{73B1170F-3356-504B-BAD4-8AB40DB4F1C8}"/>
          </ac:spMkLst>
        </pc:spChg>
        <pc:spChg chg="del mod ord">
          <ac:chgData name="Dries Lens" userId="6ceeb124-c058-4cde-b10d-0213bf888817" providerId="ADAL" clId="{830F5D39-40E4-4675-A3E9-3FEB07D8EEBC}" dt="2022-02-15T10:52:25.998" v="2330" actId="478"/>
          <ac:spMkLst>
            <pc:docMk/>
            <pc:sldMk cId="2820723823" sldId="271"/>
            <ac:spMk id="3" creationId="{BDC64927-07AA-A34E-B81A-C0C830D56604}"/>
          </ac:spMkLst>
        </pc:spChg>
        <pc:spChg chg="add del mod ord">
          <ac:chgData name="Dries Lens" userId="6ceeb124-c058-4cde-b10d-0213bf888817" providerId="ADAL" clId="{830F5D39-40E4-4675-A3E9-3FEB07D8EEBC}" dt="2022-02-15T09:23:39.388" v="8" actId="700"/>
          <ac:spMkLst>
            <pc:docMk/>
            <pc:sldMk cId="2820723823" sldId="271"/>
            <ac:spMk id="4" creationId="{23B6DA75-A6FD-469C-B19A-CFC3955EBF9C}"/>
          </ac:spMkLst>
        </pc:spChg>
        <pc:spChg chg="del mod ord">
          <ac:chgData name="Dries Lens" userId="6ceeb124-c058-4cde-b10d-0213bf888817" providerId="ADAL" clId="{830F5D39-40E4-4675-A3E9-3FEB07D8EEBC}" dt="2022-02-15T09:23:09.649" v="0" actId="700"/>
          <ac:spMkLst>
            <pc:docMk/>
            <pc:sldMk cId="2820723823" sldId="271"/>
            <ac:spMk id="5" creationId="{CA927274-3ECC-B94E-A2A8-D59E1B541162}"/>
          </ac:spMkLst>
        </pc:spChg>
        <pc:spChg chg="add del mod ord">
          <ac:chgData name="Dries Lens" userId="6ceeb124-c058-4cde-b10d-0213bf888817" providerId="ADAL" clId="{830F5D39-40E4-4675-A3E9-3FEB07D8EEBC}" dt="2022-02-15T09:23:39.388" v="8" actId="700"/>
          <ac:spMkLst>
            <pc:docMk/>
            <pc:sldMk cId="2820723823" sldId="271"/>
            <ac:spMk id="7" creationId="{B326BCD9-AEC5-403B-B8EE-A24704E35E65}"/>
          </ac:spMkLst>
        </pc:spChg>
        <pc:spChg chg="add mod ord">
          <ac:chgData name="Dries Lens" userId="6ceeb124-c058-4cde-b10d-0213bf888817" providerId="ADAL" clId="{830F5D39-40E4-4675-A3E9-3FEB07D8EEBC}" dt="2022-02-15T13:26:38.443" v="4519" actId="313"/>
          <ac:spMkLst>
            <pc:docMk/>
            <pc:sldMk cId="2820723823" sldId="271"/>
            <ac:spMk id="9" creationId="{7449BBE3-4D4B-436E-BB03-A67E2D590CA5}"/>
          </ac:spMkLst>
        </pc:spChg>
        <pc:spChg chg="add del mod ord">
          <ac:chgData name="Dries Lens" userId="6ceeb124-c058-4cde-b10d-0213bf888817" providerId="ADAL" clId="{830F5D39-40E4-4675-A3E9-3FEB07D8EEBC}" dt="2022-02-15T09:25:29.090" v="11" actId="931"/>
          <ac:spMkLst>
            <pc:docMk/>
            <pc:sldMk cId="2820723823" sldId="271"/>
            <ac:spMk id="10" creationId="{C327A833-74FF-4EDF-9173-F5433347F715}"/>
          </ac:spMkLst>
        </pc:spChg>
        <pc:spChg chg="add mod ord">
          <ac:chgData name="Dries Lens" userId="6ceeb124-c058-4cde-b10d-0213bf888817" providerId="ADAL" clId="{830F5D39-40E4-4675-A3E9-3FEB07D8EEBC}" dt="2022-02-15T13:33:51.488" v="4722" actId="20577"/>
          <ac:spMkLst>
            <pc:docMk/>
            <pc:sldMk cId="2820723823" sldId="271"/>
            <ac:spMk id="11" creationId="{9BD210B1-2C3C-492E-88FA-7BB9ADC44F78}"/>
          </ac:spMkLst>
        </pc:spChg>
        <pc:spChg chg="add del mod">
          <ac:chgData name="Dries Lens" userId="6ceeb124-c058-4cde-b10d-0213bf888817" providerId="ADAL" clId="{830F5D39-40E4-4675-A3E9-3FEB07D8EEBC}" dt="2022-02-15T09:25:42.790" v="14" actId="478"/>
          <ac:spMkLst>
            <pc:docMk/>
            <pc:sldMk cId="2820723823" sldId="271"/>
            <ac:spMk id="15" creationId="{F8240223-29A4-425C-8454-B1D62981930E}"/>
          </ac:spMkLst>
        </pc:spChg>
        <pc:spChg chg="add mod">
          <ac:chgData name="Dries Lens" userId="6ceeb124-c058-4cde-b10d-0213bf888817" providerId="ADAL" clId="{830F5D39-40E4-4675-A3E9-3FEB07D8EEBC}" dt="2022-02-15T10:41:36.733" v="2216" actId="1076"/>
          <ac:spMkLst>
            <pc:docMk/>
            <pc:sldMk cId="2820723823" sldId="271"/>
            <ac:spMk id="17" creationId="{61AD7490-0645-496D-BC24-03E15E526E49}"/>
          </ac:spMkLst>
        </pc:spChg>
        <pc:spChg chg="add mod">
          <ac:chgData name="Dries Lens" userId="6ceeb124-c058-4cde-b10d-0213bf888817" providerId="ADAL" clId="{830F5D39-40E4-4675-A3E9-3FEB07D8EEBC}" dt="2022-02-15T13:34:35.354" v="4732" actId="113"/>
          <ac:spMkLst>
            <pc:docMk/>
            <pc:sldMk cId="2820723823" sldId="271"/>
            <ac:spMk id="18" creationId="{4B050C1F-3F0E-40FC-B15E-539AD6CF1B8F}"/>
          </ac:spMkLst>
        </pc:spChg>
        <pc:spChg chg="del">
          <ac:chgData name="Dries Lens" userId="6ceeb124-c058-4cde-b10d-0213bf888817" providerId="ADAL" clId="{830F5D39-40E4-4675-A3E9-3FEB07D8EEBC}" dt="2022-02-15T13:24:31.119" v="4443" actId="478"/>
          <ac:spMkLst>
            <pc:docMk/>
            <pc:sldMk cId="2820723823" sldId="271"/>
            <ac:spMk id="19" creationId="{8D1567B1-9846-4211-A2A0-82069E78D1CA}"/>
          </ac:spMkLst>
        </pc:spChg>
        <pc:graphicFrameChg chg="del mod ord">
          <ac:chgData name="Dries Lens" userId="6ceeb124-c058-4cde-b10d-0213bf888817" providerId="ADAL" clId="{830F5D39-40E4-4675-A3E9-3FEB07D8EEBC}" dt="2022-02-15T09:23:13.156" v="1" actId="478"/>
          <ac:graphicFrameMkLst>
            <pc:docMk/>
            <pc:sldMk cId="2820723823" sldId="271"/>
            <ac:graphicFrameMk id="6" creationId="{756CA572-D223-6A41-96C6-70F12973B382}"/>
          </ac:graphicFrameMkLst>
        </pc:graphicFrameChg>
        <pc:graphicFrameChg chg="add del mod">
          <ac:chgData name="Dries Lens" userId="6ceeb124-c058-4cde-b10d-0213bf888817" providerId="ADAL" clId="{830F5D39-40E4-4675-A3E9-3FEB07D8EEBC}" dt="2022-02-15T09:23:47.821" v="10" actId="478"/>
          <ac:graphicFrameMkLst>
            <pc:docMk/>
            <pc:sldMk cId="2820723823" sldId="271"/>
            <ac:graphicFrameMk id="8" creationId="{43F7FA37-195A-449B-9355-CB9AF3FFB923}"/>
          </ac:graphicFrameMkLst>
        </pc:graphicFrameChg>
        <pc:graphicFrameChg chg="add mod">
          <ac:chgData name="Dries Lens" userId="6ceeb124-c058-4cde-b10d-0213bf888817" providerId="ADAL" clId="{830F5D39-40E4-4675-A3E9-3FEB07D8EEBC}" dt="2022-02-15T09:27:01.079" v="141" actId="14100"/>
          <ac:graphicFrameMkLst>
            <pc:docMk/>
            <pc:sldMk cId="2820723823" sldId="271"/>
            <ac:graphicFrameMk id="16" creationId="{43F7FA37-195A-449B-9355-CB9AF3FFB923}"/>
          </ac:graphicFrameMkLst>
        </pc:graphicFrameChg>
        <pc:picChg chg="add del mod">
          <ac:chgData name="Dries Lens" userId="6ceeb124-c058-4cde-b10d-0213bf888817" providerId="ADAL" clId="{830F5D39-40E4-4675-A3E9-3FEB07D8EEBC}" dt="2022-02-15T09:25:34.719" v="13" actId="478"/>
          <ac:picMkLst>
            <pc:docMk/>
            <pc:sldMk cId="2820723823" sldId="271"/>
            <ac:picMk id="13" creationId="{D9F14606-38DA-4852-94EE-ECF0BFB381AE}"/>
          </ac:picMkLst>
        </pc:picChg>
      </pc:sldChg>
      <pc:sldChg chg="delSp modSp mod">
        <pc:chgData name="Dries Lens" userId="6ceeb124-c058-4cde-b10d-0213bf888817" providerId="ADAL" clId="{830F5D39-40E4-4675-A3E9-3FEB07D8EEBC}" dt="2022-02-15T13:32:09.430" v="4705" actId="1076"/>
        <pc:sldMkLst>
          <pc:docMk/>
          <pc:sldMk cId="3552490717" sldId="273"/>
        </pc:sldMkLst>
        <pc:spChg chg="del">
          <ac:chgData name="Dries Lens" userId="6ceeb124-c058-4cde-b10d-0213bf888817" providerId="ADAL" clId="{830F5D39-40E4-4675-A3E9-3FEB07D8EEBC}" dt="2022-02-15T13:05:30.165" v="3956" actId="478"/>
          <ac:spMkLst>
            <pc:docMk/>
            <pc:sldMk cId="3552490717" sldId="273"/>
            <ac:spMk id="2" creationId="{A549D0C5-4DD7-4F9F-9902-C5AB73386CBA}"/>
          </ac:spMkLst>
        </pc:spChg>
        <pc:spChg chg="mod">
          <ac:chgData name="Dries Lens" userId="6ceeb124-c058-4cde-b10d-0213bf888817" providerId="ADAL" clId="{830F5D39-40E4-4675-A3E9-3FEB07D8EEBC}" dt="2022-02-15T13:32:09.430" v="4705" actId="1076"/>
          <ac:spMkLst>
            <pc:docMk/>
            <pc:sldMk cId="3552490717" sldId="273"/>
            <ac:spMk id="3" creationId="{FA945FC7-1BC2-4AC2-A272-19C99C193A2B}"/>
          </ac:spMkLst>
        </pc:spChg>
        <pc:spChg chg="mod">
          <ac:chgData name="Dries Lens" userId="6ceeb124-c058-4cde-b10d-0213bf888817" providerId="ADAL" clId="{830F5D39-40E4-4675-A3E9-3FEB07D8EEBC}" dt="2022-02-15T13:32:05.664" v="4704" actId="5793"/>
          <ac:spMkLst>
            <pc:docMk/>
            <pc:sldMk cId="3552490717" sldId="273"/>
            <ac:spMk id="5" creationId="{884A80A6-AF8A-4D6F-B099-5A93B925AF65}"/>
          </ac:spMkLst>
        </pc:spChg>
        <pc:spChg chg="mod">
          <ac:chgData name="Dries Lens" userId="6ceeb124-c058-4cde-b10d-0213bf888817" providerId="ADAL" clId="{830F5D39-40E4-4675-A3E9-3FEB07D8EEBC}" dt="2022-02-15T13:09:34.973" v="3989" actId="113"/>
          <ac:spMkLst>
            <pc:docMk/>
            <pc:sldMk cId="3552490717" sldId="273"/>
            <ac:spMk id="7" creationId="{48D0DD67-33E8-4E9A-9067-457F0DF407D2}"/>
          </ac:spMkLst>
        </pc:spChg>
        <pc:picChg chg="mod">
          <ac:chgData name="Dries Lens" userId="6ceeb124-c058-4cde-b10d-0213bf888817" providerId="ADAL" clId="{830F5D39-40E4-4675-A3E9-3FEB07D8EEBC}" dt="2022-02-15T13:04:52.166" v="3938" actId="14100"/>
          <ac:picMkLst>
            <pc:docMk/>
            <pc:sldMk cId="3552490717" sldId="273"/>
            <ac:picMk id="6" creationId="{BBBDBB6F-5680-4CAD-A1D2-37480647AEA5}"/>
          </ac:picMkLst>
        </pc:picChg>
      </pc:sldChg>
      <pc:sldChg chg="delSp modSp mod">
        <pc:chgData name="Dries Lens" userId="6ceeb124-c058-4cde-b10d-0213bf888817" providerId="ADAL" clId="{830F5D39-40E4-4675-A3E9-3FEB07D8EEBC}" dt="2022-02-15T13:31:55.893" v="4696" actId="404"/>
        <pc:sldMkLst>
          <pc:docMk/>
          <pc:sldMk cId="4165486053" sldId="275"/>
        </pc:sldMkLst>
        <pc:spChg chg="del">
          <ac:chgData name="Dries Lens" userId="6ceeb124-c058-4cde-b10d-0213bf888817" providerId="ADAL" clId="{830F5D39-40E4-4675-A3E9-3FEB07D8EEBC}" dt="2022-02-15T13:05:41.101" v="3959" actId="478"/>
          <ac:spMkLst>
            <pc:docMk/>
            <pc:sldMk cId="4165486053" sldId="275"/>
            <ac:spMk id="2" creationId="{AAABFA2F-3D67-4A45-9D4E-D52960B8FD71}"/>
          </ac:spMkLst>
        </pc:spChg>
        <pc:spChg chg="mod">
          <ac:chgData name="Dries Lens" userId="6ceeb124-c058-4cde-b10d-0213bf888817" providerId="ADAL" clId="{830F5D39-40E4-4675-A3E9-3FEB07D8EEBC}" dt="2022-02-15T13:06:09.895" v="3961" actId="1076"/>
          <ac:spMkLst>
            <pc:docMk/>
            <pc:sldMk cId="4165486053" sldId="275"/>
            <ac:spMk id="3" creationId="{8019FA4C-DD7D-42E3-9687-DF13A95265AF}"/>
          </ac:spMkLst>
        </pc:spChg>
        <pc:spChg chg="mod">
          <ac:chgData name="Dries Lens" userId="6ceeb124-c058-4cde-b10d-0213bf888817" providerId="ADAL" clId="{830F5D39-40E4-4675-A3E9-3FEB07D8EEBC}" dt="2022-02-15T13:31:55.893" v="4696" actId="404"/>
          <ac:spMkLst>
            <pc:docMk/>
            <pc:sldMk cId="4165486053" sldId="275"/>
            <ac:spMk id="5" creationId="{093EB863-65E1-4233-B3EB-124D219064F9}"/>
          </ac:spMkLst>
        </pc:spChg>
        <pc:picChg chg="mod">
          <ac:chgData name="Dries Lens" userId="6ceeb124-c058-4cde-b10d-0213bf888817" providerId="ADAL" clId="{830F5D39-40E4-4675-A3E9-3FEB07D8EEBC}" dt="2022-02-15T13:06:06.365" v="3960" actId="14100"/>
          <ac:picMkLst>
            <pc:docMk/>
            <pc:sldMk cId="4165486053" sldId="275"/>
            <ac:picMk id="18" creationId="{88593E04-514E-49B2-B721-D965DFD4C5A4}"/>
          </ac:picMkLst>
        </pc:picChg>
      </pc:sldChg>
      <pc:sldChg chg="addSp delSp modSp add mod">
        <pc:chgData name="Dries Lens" userId="6ceeb124-c058-4cde-b10d-0213bf888817" providerId="ADAL" clId="{830F5D39-40E4-4675-A3E9-3FEB07D8EEBC}" dt="2022-02-15T13:46:13.824" v="4913" actId="20577"/>
        <pc:sldMkLst>
          <pc:docMk/>
          <pc:sldMk cId="2282998220" sldId="276"/>
        </pc:sldMkLst>
        <pc:spChg chg="mod">
          <ac:chgData name="Dries Lens" userId="6ceeb124-c058-4cde-b10d-0213bf888817" providerId="ADAL" clId="{830F5D39-40E4-4675-A3E9-3FEB07D8EEBC}" dt="2022-02-15T13:45:55.958" v="4909" actId="20577"/>
          <ac:spMkLst>
            <pc:docMk/>
            <pc:sldMk cId="2282998220" sldId="276"/>
            <ac:spMk id="9" creationId="{7449BBE3-4D4B-436E-BB03-A67E2D590CA5}"/>
          </ac:spMkLst>
        </pc:spChg>
        <pc:spChg chg="add del mod">
          <ac:chgData name="Dries Lens" userId="6ceeb124-c058-4cde-b10d-0213bf888817" providerId="ADAL" clId="{830F5D39-40E4-4675-A3E9-3FEB07D8EEBC}" dt="2022-02-15T10:40:49.962" v="2208" actId="478"/>
          <ac:spMkLst>
            <pc:docMk/>
            <pc:sldMk cId="2282998220" sldId="276"/>
            <ac:spMk id="10" creationId="{E4EF69D7-47BB-455A-A931-DDFD80A296CF}"/>
          </ac:spMkLst>
        </pc:spChg>
        <pc:spChg chg="mod">
          <ac:chgData name="Dries Lens" userId="6ceeb124-c058-4cde-b10d-0213bf888817" providerId="ADAL" clId="{830F5D39-40E4-4675-A3E9-3FEB07D8EEBC}" dt="2022-02-15T13:46:13.824" v="4913" actId="20577"/>
          <ac:spMkLst>
            <pc:docMk/>
            <pc:sldMk cId="2282998220" sldId="276"/>
            <ac:spMk id="11" creationId="{9BD210B1-2C3C-492E-88FA-7BB9ADC44F78}"/>
          </ac:spMkLst>
        </pc:spChg>
        <pc:spChg chg="mod">
          <ac:chgData name="Dries Lens" userId="6ceeb124-c058-4cde-b10d-0213bf888817" providerId="ADAL" clId="{830F5D39-40E4-4675-A3E9-3FEB07D8EEBC}" dt="2022-02-15T10:41:41.134" v="2219" actId="20577"/>
          <ac:spMkLst>
            <pc:docMk/>
            <pc:sldMk cId="2282998220" sldId="276"/>
            <ac:spMk id="17" creationId="{61AD7490-0645-496D-BC24-03E15E526E49}"/>
          </ac:spMkLst>
        </pc:spChg>
        <pc:spChg chg="mod">
          <ac:chgData name="Dries Lens" userId="6ceeb124-c058-4cde-b10d-0213bf888817" providerId="ADAL" clId="{830F5D39-40E4-4675-A3E9-3FEB07D8EEBC}" dt="2022-02-15T13:34:49.984" v="4736" actId="14100"/>
          <ac:spMkLst>
            <pc:docMk/>
            <pc:sldMk cId="2282998220" sldId="276"/>
            <ac:spMk id="18" creationId="{4B050C1F-3F0E-40FC-B15E-539AD6CF1B8F}"/>
          </ac:spMkLst>
        </pc:spChg>
        <pc:graphicFrameChg chg="add mod">
          <ac:chgData name="Dries Lens" userId="6ceeb124-c058-4cde-b10d-0213bf888817" providerId="ADAL" clId="{830F5D39-40E4-4675-A3E9-3FEB07D8EEBC}" dt="2022-02-15T13:46:09.072" v="4910" actId="14100"/>
          <ac:graphicFrameMkLst>
            <pc:docMk/>
            <pc:sldMk cId="2282998220" sldId="276"/>
            <ac:graphicFrameMk id="8" creationId="{8360232C-054B-45C5-AD8D-E25A79088B58}"/>
          </ac:graphicFrameMkLst>
        </pc:graphicFrameChg>
        <pc:graphicFrameChg chg="del">
          <ac:chgData name="Dries Lens" userId="6ceeb124-c058-4cde-b10d-0213bf888817" providerId="ADAL" clId="{830F5D39-40E4-4675-A3E9-3FEB07D8EEBC}" dt="2022-02-15T09:38:11.162" v="418" actId="478"/>
          <ac:graphicFrameMkLst>
            <pc:docMk/>
            <pc:sldMk cId="2282998220" sldId="276"/>
            <ac:graphicFrameMk id="16" creationId="{43F7FA37-195A-449B-9355-CB9AF3FFB923}"/>
          </ac:graphicFrameMkLst>
        </pc:graphicFrameChg>
      </pc:sldChg>
      <pc:sldChg chg="modSp mod">
        <pc:chgData name="Dries Lens" userId="6ceeb124-c058-4cde-b10d-0213bf888817" providerId="ADAL" clId="{830F5D39-40E4-4675-A3E9-3FEB07D8EEBC}" dt="2022-02-15T13:32:37.089" v="4711" actId="790"/>
        <pc:sldMkLst>
          <pc:docMk/>
          <pc:sldMk cId="1456948686" sldId="277"/>
        </pc:sldMkLst>
        <pc:spChg chg="mod">
          <ac:chgData name="Dries Lens" userId="6ceeb124-c058-4cde-b10d-0213bf888817" providerId="ADAL" clId="{830F5D39-40E4-4675-A3E9-3FEB07D8EEBC}" dt="2022-02-15T12:55:39.063" v="3810" actId="1076"/>
          <ac:spMkLst>
            <pc:docMk/>
            <pc:sldMk cId="1456948686" sldId="277"/>
            <ac:spMk id="3" creationId="{D2861CB4-4F72-4BC8-BBD8-66550942ECF6}"/>
          </ac:spMkLst>
        </pc:spChg>
        <pc:spChg chg="mod">
          <ac:chgData name="Dries Lens" userId="6ceeb124-c058-4cde-b10d-0213bf888817" providerId="ADAL" clId="{830F5D39-40E4-4675-A3E9-3FEB07D8EEBC}" dt="2022-02-15T13:32:37.089" v="4711" actId="790"/>
          <ac:spMkLst>
            <pc:docMk/>
            <pc:sldMk cId="1456948686" sldId="277"/>
            <ac:spMk id="9" creationId="{A28F6C02-DCA2-4E8B-8C18-245A458EBED4}"/>
          </ac:spMkLst>
        </pc:spChg>
      </pc:sldChg>
      <pc:sldChg chg="addSp delSp modSp add mod ord">
        <pc:chgData name="Dries Lens" userId="6ceeb124-c058-4cde-b10d-0213bf888817" providerId="ADAL" clId="{830F5D39-40E4-4675-A3E9-3FEB07D8EEBC}" dt="2022-02-15T14:17:53.488" v="6109" actId="27918"/>
        <pc:sldMkLst>
          <pc:docMk/>
          <pc:sldMk cId="1099832123" sldId="278"/>
        </pc:sldMkLst>
        <pc:spChg chg="add mod">
          <ac:chgData name="Dries Lens" userId="6ceeb124-c058-4cde-b10d-0213bf888817" providerId="ADAL" clId="{830F5D39-40E4-4675-A3E9-3FEB07D8EEBC}" dt="2022-02-15T14:03:05.876" v="5733" actId="20577"/>
          <ac:spMkLst>
            <pc:docMk/>
            <pc:sldMk cId="1099832123" sldId="278"/>
            <ac:spMk id="4" creationId="{CD85C790-D9DE-4E76-B9E0-FDFFA24BC8E1}"/>
          </ac:spMkLst>
        </pc:spChg>
        <pc:spChg chg="mod">
          <ac:chgData name="Dries Lens" userId="6ceeb124-c058-4cde-b10d-0213bf888817" providerId="ADAL" clId="{830F5D39-40E4-4675-A3E9-3FEB07D8EEBC}" dt="2022-02-15T13:46:29.377" v="4919" actId="313"/>
          <ac:spMkLst>
            <pc:docMk/>
            <pc:sldMk cId="1099832123" sldId="278"/>
            <ac:spMk id="9" creationId="{7449BBE3-4D4B-436E-BB03-A67E2D590CA5}"/>
          </ac:spMkLst>
        </pc:spChg>
        <pc:spChg chg="del mod">
          <ac:chgData name="Dries Lens" userId="6ceeb124-c058-4cde-b10d-0213bf888817" providerId="ADAL" clId="{830F5D39-40E4-4675-A3E9-3FEB07D8EEBC}" dt="2022-02-15T10:59:59.242" v="2505" actId="478"/>
          <ac:spMkLst>
            <pc:docMk/>
            <pc:sldMk cId="1099832123" sldId="278"/>
            <ac:spMk id="11" creationId="{9BD210B1-2C3C-492E-88FA-7BB9ADC44F78}"/>
          </ac:spMkLst>
        </pc:spChg>
        <pc:spChg chg="mod">
          <ac:chgData name="Dries Lens" userId="6ceeb124-c058-4cde-b10d-0213bf888817" providerId="ADAL" clId="{830F5D39-40E4-4675-A3E9-3FEB07D8EEBC}" dt="2022-02-15T10:42:22.628" v="2232" actId="1076"/>
          <ac:spMkLst>
            <pc:docMk/>
            <pc:sldMk cId="1099832123" sldId="278"/>
            <ac:spMk id="17" creationId="{61AD7490-0645-496D-BC24-03E15E526E49}"/>
          </ac:spMkLst>
        </pc:spChg>
        <pc:spChg chg="mod">
          <ac:chgData name="Dries Lens" userId="6ceeb124-c058-4cde-b10d-0213bf888817" providerId="ADAL" clId="{830F5D39-40E4-4675-A3E9-3FEB07D8EEBC}" dt="2022-02-15T10:41:52.865" v="2223" actId="1076"/>
          <ac:spMkLst>
            <pc:docMk/>
            <pc:sldMk cId="1099832123" sldId="278"/>
            <ac:spMk id="18" creationId="{4B050C1F-3F0E-40FC-B15E-539AD6CF1B8F}"/>
          </ac:spMkLst>
        </pc:spChg>
        <pc:graphicFrameChg chg="del">
          <ac:chgData name="Dries Lens" userId="6ceeb124-c058-4cde-b10d-0213bf888817" providerId="ADAL" clId="{830F5D39-40E4-4675-A3E9-3FEB07D8EEBC}" dt="2022-02-15T09:59:03.751" v="1333" actId="478"/>
          <ac:graphicFrameMkLst>
            <pc:docMk/>
            <pc:sldMk cId="1099832123" sldId="278"/>
            <ac:graphicFrameMk id="8" creationId="{8360232C-054B-45C5-AD8D-E25A79088B58}"/>
          </ac:graphicFrameMkLst>
        </pc:graphicFrameChg>
        <pc:graphicFrameChg chg="add mod">
          <ac:chgData name="Dries Lens" userId="6ceeb124-c058-4cde-b10d-0213bf888817" providerId="ADAL" clId="{830F5D39-40E4-4675-A3E9-3FEB07D8EEBC}" dt="2022-02-15T10:43:07.331" v="2236" actId="692"/>
          <ac:graphicFrameMkLst>
            <pc:docMk/>
            <pc:sldMk cId="1099832123" sldId="278"/>
            <ac:graphicFrameMk id="10" creationId="{BB0CA000-02A0-4F61-A722-9815667FF7C1}"/>
          </ac:graphicFrameMkLst>
        </pc:graphicFrameChg>
        <pc:graphicFrameChg chg="add del mod">
          <ac:chgData name="Dries Lens" userId="6ceeb124-c058-4cde-b10d-0213bf888817" providerId="ADAL" clId="{830F5D39-40E4-4675-A3E9-3FEB07D8EEBC}" dt="2022-02-15T11:00:01.485" v="2506" actId="478"/>
          <ac:graphicFrameMkLst>
            <pc:docMk/>
            <pc:sldMk cId="1099832123" sldId="278"/>
            <ac:graphicFrameMk id="12" creationId="{E3FD0AE5-2DCB-4036-BBDD-34A7E070B5F9}"/>
          </ac:graphicFrameMkLst>
        </pc:graphicFrameChg>
      </pc:sldChg>
      <pc:sldChg chg="addSp delSp modSp add mod">
        <pc:chgData name="Dries Lens" userId="6ceeb124-c058-4cde-b10d-0213bf888817" providerId="ADAL" clId="{830F5D39-40E4-4675-A3E9-3FEB07D8EEBC}" dt="2022-02-15T13:43:30.928" v="4816" actId="20577"/>
        <pc:sldMkLst>
          <pc:docMk/>
          <pc:sldMk cId="692581331" sldId="279"/>
        </pc:sldMkLst>
        <pc:spChg chg="del">
          <ac:chgData name="Dries Lens" userId="6ceeb124-c058-4cde-b10d-0213bf888817" providerId="ADAL" clId="{830F5D39-40E4-4675-A3E9-3FEB07D8EEBC}" dt="2022-02-15T12:43:37.920" v="3568" actId="478"/>
          <ac:spMkLst>
            <pc:docMk/>
            <pc:sldMk cId="692581331" sldId="279"/>
            <ac:spMk id="3" creationId="{BDC64927-07AA-A34E-B81A-C0C830D56604}"/>
          </ac:spMkLst>
        </pc:spChg>
        <pc:spChg chg="del">
          <ac:chgData name="Dries Lens" userId="6ceeb124-c058-4cde-b10d-0213bf888817" providerId="ADAL" clId="{830F5D39-40E4-4675-A3E9-3FEB07D8EEBC}" dt="2022-02-15T13:24:27.744" v="4442" actId="478"/>
          <ac:spMkLst>
            <pc:docMk/>
            <pc:sldMk cId="692581331" sldId="279"/>
            <ac:spMk id="5" creationId="{D38A445B-570B-4CC1-A745-F998962B30BF}"/>
          </ac:spMkLst>
        </pc:spChg>
        <pc:spChg chg="mod">
          <ac:chgData name="Dries Lens" userId="6ceeb124-c058-4cde-b10d-0213bf888817" providerId="ADAL" clId="{830F5D39-40E4-4675-A3E9-3FEB07D8EEBC}" dt="2022-02-15T13:34:10.543" v="4731" actId="6549"/>
          <ac:spMkLst>
            <pc:docMk/>
            <pc:sldMk cId="692581331" sldId="279"/>
            <ac:spMk id="9" creationId="{7449BBE3-4D4B-436E-BB03-A67E2D590CA5}"/>
          </ac:spMkLst>
        </pc:spChg>
        <pc:spChg chg="add mod">
          <ac:chgData name="Dries Lens" userId="6ceeb124-c058-4cde-b10d-0213bf888817" providerId="ADAL" clId="{830F5D39-40E4-4675-A3E9-3FEB07D8EEBC}" dt="2022-02-15T13:34:41.297" v="4734" actId="14100"/>
          <ac:spMkLst>
            <pc:docMk/>
            <pc:sldMk cId="692581331" sldId="279"/>
            <ac:spMk id="10" creationId="{F0A55B67-68A6-4A77-9D08-8951B6BCCBCA}"/>
          </ac:spMkLst>
        </pc:spChg>
        <pc:spChg chg="mod">
          <ac:chgData name="Dries Lens" userId="6ceeb124-c058-4cde-b10d-0213bf888817" providerId="ADAL" clId="{830F5D39-40E4-4675-A3E9-3FEB07D8EEBC}" dt="2022-02-15T13:43:30.928" v="4816" actId="20577"/>
          <ac:spMkLst>
            <pc:docMk/>
            <pc:sldMk cId="692581331" sldId="279"/>
            <ac:spMk id="11" creationId="{9BD210B1-2C3C-492E-88FA-7BB9ADC44F78}"/>
          </ac:spMkLst>
        </pc:spChg>
        <pc:spChg chg="del">
          <ac:chgData name="Dries Lens" userId="6ceeb124-c058-4cde-b10d-0213bf888817" providerId="ADAL" clId="{830F5D39-40E4-4675-A3E9-3FEB07D8EEBC}" dt="2022-02-15T10:08:30.812" v="1680" actId="478"/>
          <ac:spMkLst>
            <pc:docMk/>
            <pc:sldMk cId="692581331" sldId="279"/>
            <ac:spMk id="17" creationId="{61AD7490-0645-496D-BC24-03E15E526E49}"/>
          </ac:spMkLst>
        </pc:spChg>
        <pc:spChg chg="del">
          <ac:chgData name="Dries Lens" userId="6ceeb124-c058-4cde-b10d-0213bf888817" providerId="ADAL" clId="{830F5D39-40E4-4675-A3E9-3FEB07D8EEBC}" dt="2022-02-15T10:08:32.834" v="1681" actId="478"/>
          <ac:spMkLst>
            <pc:docMk/>
            <pc:sldMk cId="692581331" sldId="279"/>
            <ac:spMk id="18" creationId="{4B050C1F-3F0E-40FC-B15E-539AD6CF1B8F}"/>
          </ac:spMkLst>
        </pc:spChg>
        <pc:graphicFrameChg chg="del">
          <ac:chgData name="Dries Lens" userId="6ceeb124-c058-4cde-b10d-0213bf888817" providerId="ADAL" clId="{830F5D39-40E4-4675-A3E9-3FEB07D8EEBC}" dt="2022-02-15T10:08:28.144" v="1679" actId="478"/>
          <ac:graphicFrameMkLst>
            <pc:docMk/>
            <pc:sldMk cId="692581331" sldId="279"/>
            <ac:graphicFrameMk id="16" creationId="{43F7FA37-195A-449B-9355-CB9AF3FFB923}"/>
          </ac:graphicFrameMkLst>
        </pc:graphicFrameChg>
        <pc:picChg chg="add mod">
          <ac:chgData name="Dries Lens" userId="6ceeb124-c058-4cde-b10d-0213bf888817" providerId="ADAL" clId="{830F5D39-40E4-4675-A3E9-3FEB07D8EEBC}" dt="2022-02-15T10:13:12.166" v="1726" actId="1076"/>
          <ac:picMkLst>
            <pc:docMk/>
            <pc:sldMk cId="692581331" sldId="279"/>
            <ac:picMk id="4" creationId="{A0C78981-810E-400D-80A9-5530B2CB8400}"/>
          </ac:picMkLst>
        </pc:picChg>
        <pc:cxnChg chg="add del">
          <ac:chgData name="Dries Lens" userId="6ceeb124-c058-4cde-b10d-0213bf888817" providerId="ADAL" clId="{830F5D39-40E4-4675-A3E9-3FEB07D8EEBC}" dt="2022-02-15T13:40:36.729" v="4792" actId="478"/>
          <ac:cxnSpMkLst>
            <pc:docMk/>
            <pc:sldMk cId="692581331" sldId="279"/>
            <ac:cxnSpMk id="8" creationId="{B85D7E93-EB7A-461D-A76F-B5F441CFB0DB}"/>
          </ac:cxnSpMkLst>
        </pc:cxnChg>
        <pc:cxnChg chg="add del mod">
          <ac:chgData name="Dries Lens" userId="6ceeb124-c058-4cde-b10d-0213bf888817" providerId="ADAL" clId="{830F5D39-40E4-4675-A3E9-3FEB07D8EEBC}" dt="2022-02-15T13:41:06.720" v="4796" actId="478"/>
          <ac:cxnSpMkLst>
            <pc:docMk/>
            <pc:sldMk cId="692581331" sldId="279"/>
            <ac:cxnSpMk id="13" creationId="{091B4DA6-FC7F-4B7C-860F-84D9EAE54FC3}"/>
          </ac:cxnSpMkLst>
        </pc:cxnChg>
      </pc:sldChg>
      <pc:sldChg chg="delSp modSp mod">
        <pc:chgData name="Dries Lens" userId="6ceeb124-c058-4cde-b10d-0213bf888817" providerId="ADAL" clId="{830F5D39-40E4-4675-A3E9-3FEB07D8EEBC}" dt="2022-02-15T13:31:34.516" v="4685" actId="27636"/>
        <pc:sldMkLst>
          <pc:docMk/>
          <pc:sldMk cId="3273406231" sldId="280"/>
        </pc:sldMkLst>
        <pc:spChg chg="del">
          <ac:chgData name="Dries Lens" userId="6ceeb124-c058-4cde-b10d-0213bf888817" providerId="ADAL" clId="{830F5D39-40E4-4675-A3E9-3FEB07D8EEBC}" dt="2022-02-15T13:24:44.462" v="4448" actId="478"/>
          <ac:spMkLst>
            <pc:docMk/>
            <pc:sldMk cId="3273406231" sldId="280"/>
            <ac:spMk id="2" creationId="{2AA71441-4BA2-4BD1-9474-230189C1358B}"/>
          </ac:spMkLst>
        </pc:spChg>
        <pc:spChg chg="mod">
          <ac:chgData name="Dries Lens" userId="6ceeb124-c058-4cde-b10d-0213bf888817" providerId="ADAL" clId="{830F5D39-40E4-4675-A3E9-3FEB07D8EEBC}" dt="2022-02-15T13:31:34.516" v="4685" actId="27636"/>
          <ac:spMkLst>
            <pc:docMk/>
            <pc:sldMk cId="3273406231" sldId="280"/>
            <ac:spMk id="9" creationId="{A28F6C02-DCA2-4E8B-8C18-245A458EBED4}"/>
          </ac:spMkLst>
        </pc:spChg>
        <pc:picChg chg="mod">
          <ac:chgData name="Dries Lens" userId="6ceeb124-c058-4cde-b10d-0213bf888817" providerId="ADAL" clId="{830F5D39-40E4-4675-A3E9-3FEB07D8EEBC}" dt="2022-02-15T13:08:30.182" v="3980" actId="14100"/>
          <ac:picMkLst>
            <pc:docMk/>
            <pc:sldMk cId="3273406231" sldId="280"/>
            <ac:picMk id="6" creationId="{2D744B0E-0716-4E99-B088-BE29305E00D9}"/>
          </ac:picMkLst>
        </pc:picChg>
      </pc:sldChg>
      <pc:sldChg chg="addSp delSp modSp add del mod ord">
        <pc:chgData name="Dries Lens" userId="6ceeb124-c058-4cde-b10d-0213bf888817" providerId="ADAL" clId="{830F5D39-40E4-4675-A3E9-3FEB07D8EEBC}" dt="2022-02-15T11:24:01.689" v="2869" actId="47"/>
        <pc:sldMkLst>
          <pc:docMk/>
          <pc:sldMk cId="1550260761" sldId="281"/>
        </pc:sldMkLst>
        <pc:spChg chg="add mod">
          <ac:chgData name="Dries Lens" userId="6ceeb124-c058-4cde-b10d-0213bf888817" providerId="ADAL" clId="{830F5D39-40E4-4675-A3E9-3FEB07D8EEBC}" dt="2022-02-15T10:57:34.642" v="2498" actId="20577"/>
          <ac:spMkLst>
            <pc:docMk/>
            <pc:sldMk cId="1550260761" sldId="281"/>
            <ac:spMk id="4" creationId="{61FC2C70-05A5-4B9A-8869-AD40A0A47029}"/>
          </ac:spMkLst>
        </pc:spChg>
        <pc:spChg chg="mod">
          <ac:chgData name="Dries Lens" userId="6ceeb124-c058-4cde-b10d-0213bf888817" providerId="ADAL" clId="{830F5D39-40E4-4675-A3E9-3FEB07D8EEBC}" dt="2022-02-15T10:44:28.408" v="2246" actId="20577"/>
          <ac:spMkLst>
            <pc:docMk/>
            <pc:sldMk cId="1550260761" sldId="281"/>
            <ac:spMk id="9" creationId="{7449BBE3-4D4B-436E-BB03-A67E2D590CA5}"/>
          </ac:spMkLst>
        </pc:spChg>
        <pc:spChg chg="del">
          <ac:chgData name="Dries Lens" userId="6ceeb124-c058-4cde-b10d-0213bf888817" providerId="ADAL" clId="{830F5D39-40E4-4675-A3E9-3FEB07D8EEBC}" dt="2022-02-15T10:24:07.877" v="2018" actId="478"/>
          <ac:spMkLst>
            <pc:docMk/>
            <pc:sldMk cId="1550260761" sldId="281"/>
            <ac:spMk id="11" creationId="{9BD210B1-2C3C-492E-88FA-7BB9ADC44F78}"/>
          </ac:spMkLst>
        </pc:spChg>
        <pc:spChg chg="del">
          <ac:chgData name="Dries Lens" userId="6ceeb124-c058-4cde-b10d-0213bf888817" providerId="ADAL" clId="{830F5D39-40E4-4675-A3E9-3FEB07D8EEBC}" dt="2022-02-15T10:23:47.170" v="2016" actId="478"/>
          <ac:spMkLst>
            <pc:docMk/>
            <pc:sldMk cId="1550260761" sldId="281"/>
            <ac:spMk id="17" creationId="{61AD7490-0645-496D-BC24-03E15E526E49}"/>
          </ac:spMkLst>
        </pc:spChg>
        <pc:spChg chg="del">
          <ac:chgData name="Dries Lens" userId="6ceeb124-c058-4cde-b10d-0213bf888817" providerId="ADAL" clId="{830F5D39-40E4-4675-A3E9-3FEB07D8EEBC}" dt="2022-02-15T10:23:49.612" v="2017" actId="478"/>
          <ac:spMkLst>
            <pc:docMk/>
            <pc:sldMk cId="1550260761" sldId="281"/>
            <ac:spMk id="18" creationId="{4B050C1F-3F0E-40FC-B15E-539AD6CF1B8F}"/>
          </ac:spMkLst>
        </pc:spChg>
        <pc:graphicFrameChg chg="del">
          <ac:chgData name="Dries Lens" userId="6ceeb124-c058-4cde-b10d-0213bf888817" providerId="ADAL" clId="{830F5D39-40E4-4675-A3E9-3FEB07D8EEBC}" dt="2022-02-15T10:23:43.944" v="2015" actId="478"/>
          <ac:graphicFrameMkLst>
            <pc:docMk/>
            <pc:sldMk cId="1550260761" sldId="281"/>
            <ac:graphicFrameMk id="16" creationId="{43F7FA37-195A-449B-9355-CB9AF3FFB923}"/>
          </ac:graphicFrameMkLst>
        </pc:graphicFrameChg>
      </pc:sldChg>
      <pc:sldChg chg="delSp mod ord">
        <pc:chgData name="Dries Lens" userId="6ceeb124-c058-4cde-b10d-0213bf888817" providerId="ADAL" clId="{830F5D39-40E4-4675-A3E9-3FEB07D8EEBC}" dt="2022-02-15T13:24:42.095" v="4447" actId="478"/>
        <pc:sldMkLst>
          <pc:docMk/>
          <pc:sldMk cId="2341011148" sldId="282"/>
        </pc:sldMkLst>
        <pc:spChg chg="del">
          <ac:chgData name="Dries Lens" userId="6ceeb124-c058-4cde-b10d-0213bf888817" providerId="ADAL" clId="{830F5D39-40E4-4675-A3E9-3FEB07D8EEBC}" dt="2022-02-15T13:24:42.095" v="4447" actId="478"/>
          <ac:spMkLst>
            <pc:docMk/>
            <pc:sldMk cId="2341011148" sldId="282"/>
            <ac:spMk id="2" creationId="{D8B79C15-0828-4DA8-9F6B-6CEC948427BD}"/>
          </ac:spMkLst>
        </pc:spChg>
      </pc:sldChg>
      <pc:sldChg chg="del">
        <pc:chgData name="Dries Lens" userId="6ceeb124-c058-4cde-b10d-0213bf888817" providerId="ADAL" clId="{830F5D39-40E4-4675-A3E9-3FEB07D8EEBC}" dt="2022-02-15T11:50:07.313" v="3019" actId="47"/>
        <pc:sldMkLst>
          <pc:docMk/>
          <pc:sldMk cId="2850026693" sldId="283"/>
        </pc:sldMkLst>
      </pc:sldChg>
      <pc:sldChg chg="addSp delSp modSp add mod modNotesTx">
        <pc:chgData name="Dries Lens" userId="6ceeb124-c058-4cde-b10d-0213bf888817" providerId="ADAL" clId="{830F5D39-40E4-4675-A3E9-3FEB07D8EEBC}" dt="2022-02-15T13:33:14.750" v="4717" actId="27636"/>
        <pc:sldMkLst>
          <pc:docMk/>
          <pc:sldMk cId="1819439616" sldId="566"/>
        </pc:sldMkLst>
        <pc:spChg chg="del">
          <ac:chgData name="Dries Lens" userId="6ceeb124-c058-4cde-b10d-0213bf888817" providerId="ADAL" clId="{830F5D39-40E4-4675-A3E9-3FEB07D8EEBC}" dt="2022-02-15T11:21:39.954" v="2702" actId="478"/>
          <ac:spMkLst>
            <pc:docMk/>
            <pc:sldMk cId="1819439616" sldId="566"/>
            <ac:spMk id="4" creationId="{00000000-0000-0000-0000-000000000000}"/>
          </ac:spMkLst>
        </pc:spChg>
        <pc:spChg chg="add del mod">
          <ac:chgData name="Dries Lens" userId="6ceeb124-c058-4cde-b10d-0213bf888817" providerId="ADAL" clId="{830F5D39-40E4-4675-A3E9-3FEB07D8EEBC}" dt="2022-02-15T11:21:45.182" v="2704" actId="478"/>
          <ac:spMkLst>
            <pc:docMk/>
            <pc:sldMk cId="1819439616" sldId="566"/>
            <ac:spMk id="5" creationId="{0E9DAAD3-0A75-4D46-884B-BA317C094C7A}"/>
          </ac:spMkLst>
        </pc:spChg>
        <pc:spChg chg="del">
          <ac:chgData name="Dries Lens" userId="6ceeb124-c058-4cde-b10d-0213bf888817" providerId="ADAL" clId="{830F5D39-40E4-4675-A3E9-3FEB07D8EEBC}" dt="2022-02-15T13:24:37.310" v="4445" actId="478"/>
          <ac:spMkLst>
            <pc:docMk/>
            <pc:sldMk cId="1819439616" sldId="566"/>
            <ac:spMk id="6" creationId="{0D0AD579-0077-411F-9BC2-72DFEE24C0F9}"/>
          </ac:spMkLst>
        </pc:spChg>
        <pc:spChg chg="add mod">
          <ac:chgData name="Dries Lens" userId="6ceeb124-c058-4cde-b10d-0213bf888817" providerId="ADAL" clId="{830F5D39-40E4-4675-A3E9-3FEB07D8EEBC}" dt="2022-02-15T13:33:14.750" v="4717" actId="27636"/>
          <ac:spMkLst>
            <pc:docMk/>
            <pc:sldMk cId="1819439616" sldId="566"/>
            <ac:spMk id="11" creationId="{1A6824CE-B39B-4385-B007-2B51573F34B8}"/>
          </ac:spMkLst>
        </pc:spChg>
        <pc:spChg chg="mod">
          <ac:chgData name="Dries Lens" userId="6ceeb124-c058-4cde-b10d-0213bf888817" providerId="ADAL" clId="{830F5D39-40E4-4675-A3E9-3FEB07D8EEBC}" dt="2022-02-15T13:13:22.582" v="4077" actId="1076"/>
          <ac:spMkLst>
            <pc:docMk/>
            <pc:sldMk cId="1819439616" sldId="566"/>
            <ac:spMk id="13" creationId="{00000000-0000-0000-0000-000000000000}"/>
          </ac:spMkLst>
        </pc:spChg>
        <pc:spChg chg="mod">
          <ac:chgData name="Dries Lens" userId="6ceeb124-c058-4cde-b10d-0213bf888817" providerId="ADAL" clId="{830F5D39-40E4-4675-A3E9-3FEB07D8EEBC}" dt="2022-02-15T13:13:28.382" v="4079" actId="1076"/>
          <ac:spMkLst>
            <pc:docMk/>
            <pc:sldMk cId="1819439616" sldId="566"/>
            <ac:spMk id="15" creationId="{00000000-0000-0000-0000-000000000000}"/>
          </ac:spMkLst>
        </pc:spChg>
        <pc:spChg chg="add mod">
          <ac:chgData name="Dries Lens" userId="6ceeb124-c058-4cde-b10d-0213bf888817" providerId="ADAL" clId="{830F5D39-40E4-4675-A3E9-3FEB07D8EEBC}" dt="2022-02-15T13:00:04.862" v="3853" actId="20577"/>
          <ac:spMkLst>
            <pc:docMk/>
            <pc:sldMk cId="1819439616" sldId="566"/>
            <ac:spMk id="18" creationId="{7CBA20FE-D767-4185-B6B8-E5AC8E1DE32A}"/>
          </ac:spMkLst>
        </pc:spChg>
        <pc:graphicFrameChg chg="mod">
          <ac:chgData name="Dries Lens" userId="6ceeb124-c058-4cde-b10d-0213bf888817" providerId="ADAL" clId="{830F5D39-40E4-4675-A3E9-3FEB07D8EEBC}" dt="2022-02-15T13:13:54.018" v="4155" actId="20577"/>
          <ac:graphicFrameMkLst>
            <pc:docMk/>
            <pc:sldMk cId="1819439616" sldId="566"/>
            <ac:graphicFrameMk id="12" creationId="{00000000-0000-0000-0000-000000000000}"/>
          </ac:graphicFrameMkLst>
        </pc:graphicFrameChg>
        <pc:picChg chg="mod">
          <ac:chgData name="Dries Lens" userId="6ceeb124-c058-4cde-b10d-0213bf888817" providerId="ADAL" clId="{830F5D39-40E4-4675-A3E9-3FEB07D8EEBC}" dt="2022-02-15T13:13:07.552" v="4073" actId="14100"/>
          <ac:picMkLst>
            <pc:docMk/>
            <pc:sldMk cId="1819439616" sldId="566"/>
            <ac:picMk id="2" creationId="{00000000-0000-0000-0000-000000000000}"/>
          </ac:picMkLst>
        </pc:picChg>
        <pc:picChg chg="mod">
          <ac:chgData name="Dries Lens" userId="6ceeb124-c058-4cde-b10d-0213bf888817" providerId="ADAL" clId="{830F5D39-40E4-4675-A3E9-3FEB07D8EEBC}" dt="2022-02-15T13:13:02.510" v="4071" actId="1076"/>
          <ac:picMkLst>
            <pc:docMk/>
            <pc:sldMk cId="1819439616" sldId="566"/>
            <ac:picMk id="14" creationId="{00000000-0000-0000-0000-000000000000}"/>
          </ac:picMkLst>
        </pc:picChg>
        <pc:picChg chg="mod">
          <ac:chgData name="Dries Lens" userId="6ceeb124-c058-4cde-b10d-0213bf888817" providerId="ADAL" clId="{830F5D39-40E4-4675-A3E9-3FEB07D8EEBC}" dt="2022-02-15T13:13:05.262" v="4072" actId="1076"/>
          <ac:picMkLst>
            <pc:docMk/>
            <pc:sldMk cId="1819439616" sldId="566"/>
            <ac:picMk id="16" creationId="{00000000-0000-0000-0000-000000000000}"/>
          </ac:picMkLst>
        </pc:picChg>
        <pc:picChg chg="mod">
          <ac:chgData name="Dries Lens" userId="6ceeb124-c058-4cde-b10d-0213bf888817" providerId="ADAL" clId="{830F5D39-40E4-4675-A3E9-3FEB07D8EEBC}" dt="2022-02-15T13:13:00.286" v="4070" actId="1076"/>
          <ac:picMkLst>
            <pc:docMk/>
            <pc:sldMk cId="1819439616" sldId="566"/>
            <ac:picMk id="17" creationId="{00000000-0000-0000-0000-000000000000}"/>
          </ac:picMkLst>
        </pc:picChg>
      </pc:sldChg>
      <pc:sldChg chg="addSp delSp modSp new mod modClrScheme chgLayout">
        <pc:chgData name="Dries Lens" userId="6ceeb124-c058-4cde-b10d-0213bf888817" providerId="ADAL" clId="{830F5D39-40E4-4675-A3E9-3FEB07D8EEBC}" dt="2022-02-15T13:31:09.382" v="4676" actId="108"/>
        <pc:sldMkLst>
          <pc:docMk/>
          <pc:sldMk cId="766876078" sldId="567"/>
        </pc:sldMkLst>
        <pc:spChg chg="del">
          <ac:chgData name="Dries Lens" userId="6ceeb124-c058-4cde-b10d-0213bf888817" providerId="ADAL" clId="{830F5D39-40E4-4675-A3E9-3FEB07D8EEBC}" dt="2022-02-15T11:12:32.541" v="2513" actId="700"/>
          <ac:spMkLst>
            <pc:docMk/>
            <pc:sldMk cId="766876078" sldId="567"/>
            <ac:spMk id="2" creationId="{F4092E6E-E48E-4EC1-BEB7-A51C1244D8C5}"/>
          </ac:spMkLst>
        </pc:spChg>
        <pc:spChg chg="del mod ord">
          <ac:chgData name="Dries Lens" userId="6ceeb124-c058-4cde-b10d-0213bf888817" providerId="ADAL" clId="{830F5D39-40E4-4675-A3E9-3FEB07D8EEBC}" dt="2022-02-15T11:12:32.541" v="2513" actId="700"/>
          <ac:spMkLst>
            <pc:docMk/>
            <pc:sldMk cId="766876078" sldId="567"/>
            <ac:spMk id="3" creationId="{C255022E-EB15-48FA-BD22-4A1FEAC55A80}"/>
          </ac:spMkLst>
        </pc:spChg>
        <pc:spChg chg="mod ord">
          <ac:chgData name="Dries Lens" userId="6ceeb124-c058-4cde-b10d-0213bf888817" providerId="ADAL" clId="{830F5D39-40E4-4675-A3E9-3FEB07D8EEBC}" dt="2022-02-15T11:14:33.693" v="2531" actId="20577"/>
          <ac:spMkLst>
            <pc:docMk/>
            <pc:sldMk cId="766876078" sldId="567"/>
            <ac:spMk id="4" creationId="{855BEE66-8403-4476-BD5B-FC7F975BC56C}"/>
          </ac:spMkLst>
        </pc:spChg>
        <pc:spChg chg="del">
          <ac:chgData name="Dries Lens" userId="6ceeb124-c058-4cde-b10d-0213bf888817" providerId="ADAL" clId="{830F5D39-40E4-4675-A3E9-3FEB07D8EEBC}" dt="2022-02-15T11:12:32.541" v="2513" actId="700"/>
          <ac:spMkLst>
            <pc:docMk/>
            <pc:sldMk cId="766876078" sldId="567"/>
            <ac:spMk id="5" creationId="{392C15E6-7D72-475A-91B6-7074F4989A0A}"/>
          </ac:spMkLst>
        </pc:spChg>
        <pc:spChg chg="del mod ord">
          <ac:chgData name="Dries Lens" userId="6ceeb124-c058-4cde-b10d-0213bf888817" providerId="ADAL" clId="{830F5D39-40E4-4675-A3E9-3FEB07D8EEBC}" dt="2022-02-15T13:24:33.978" v="4444" actId="478"/>
          <ac:spMkLst>
            <pc:docMk/>
            <pc:sldMk cId="766876078" sldId="567"/>
            <ac:spMk id="6" creationId="{3852E3D8-7755-4A7D-89ED-CCF54C264BA3}"/>
          </ac:spMkLst>
        </pc:spChg>
        <pc:spChg chg="add del mod ord">
          <ac:chgData name="Dries Lens" userId="6ceeb124-c058-4cde-b10d-0213bf888817" providerId="ADAL" clId="{830F5D39-40E4-4675-A3E9-3FEB07D8EEBC}" dt="2022-02-15T11:12:36.875" v="2514" actId="26606"/>
          <ac:spMkLst>
            <pc:docMk/>
            <pc:sldMk cId="766876078" sldId="567"/>
            <ac:spMk id="7" creationId="{F1347F3D-F670-4F98-AA92-935B9870AF33}"/>
          </ac:spMkLst>
        </pc:spChg>
        <pc:spChg chg="add del mod ord">
          <ac:chgData name="Dries Lens" userId="6ceeb124-c058-4cde-b10d-0213bf888817" providerId="ADAL" clId="{830F5D39-40E4-4675-A3E9-3FEB07D8EEBC}" dt="2022-02-15T11:12:36.875" v="2514" actId="26606"/>
          <ac:spMkLst>
            <pc:docMk/>
            <pc:sldMk cId="766876078" sldId="567"/>
            <ac:spMk id="8" creationId="{92A86125-E7EB-4FFB-8E30-4DA5683AEE10}"/>
          </ac:spMkLst>
        </pc:spChg>
        <pc:spChg chg="add del mod ord">
          <ac:chgData name="Dries Lens" userId="6ceeb124-c058-4cde-b10d-0213bf888817" providerId="ADAL" clId="{830F5D39-40E4-4675-A3E9-3FEB07D8EEBC}" dt="2022-02-15T11:12:36.875" v="2514" actId="26606"/>
          <ac:spMkLst>
            <pc:docMk/>
            <pc:sldMk cId="766876078" sldId="567"/>
            <ac:spMk id="9" creationId="{D6203A2F-6E23-4EEF-822A-B119A6548C42}"/>
          </ac:spMkLst>
        </pc:spChg>
        <pc:spChg chg="add del mod ord">
          <ac:chgData name="Dries Lens" userId="6ceeb124-c058-4cde-b10d-0213bf888817" providerId="ADAL" clId="{830F5D39-40E4-4675-A3E9-3FEB07D8EEBC}" dt="2022-02-15T11:12:36.875" v="2514" actId="26606"/>
          <ac:spMkLst>
            <pc:docMk/>
            <pc:sldMk cId="766876078" sldId="567"/>
            <ac:spMk id="10" creationId="{A086FE70-BF2B-4AC7-81F6-6F4E24A6928B}"/>
          </ac:spMkLst>
        </pc:spChg>
        <pc:spChg chg="add del mod ord">
          <ac:chgData name="Dries Lens" userId="6ceeb124-c058-4cde-b10d-0213bf888817" providerId="ADAL" clId="{830F5D39-40E4-4675-A3E9-3FEB07D8EEBC}" dt="2022-02-15T11:12:36.875" v="2514" actId="26606"/>
          <ac:spMkLst>
            <pc:docMk/>
            <pc:sldMk cId="766876078" sldId="567"/>
            <ac:spMk id="11" creationId="{178B6F6A-A5FE-4328-A980-0E025964B732}"/>
          </ac:spMkLst>
        </pc:spChg>
        <pc:spChg chg="add del mod ord">
          <ac:chgData name="Dries Lens" userId="6ceeb124-c058-4cde-b10d-0213bf888817" providerId="ADAL" clId="{830F5D39-40E4-4675-A3E9-3FEB07D8EEBC}" dt="2022-02-15T11:12:36.875" v="2514" actId="26606"/>
          <ac:spMkLst>
            <pc:docMk/>
            <pc:sldMk cId="766876078" sldId="567"/>
            <ac:spMk id="12" creationId="{0BA0C61D-026C-4729-BF72-D4EA4E4C0E56}"/>
          </ac:spMkLst>
        </pc:spChg>
        <pc:spChg chg="add del mod ord">
          <ac:chgData name="Dries Lens" userId="6ceeb124-c058-4cde-b10d-0213bf888817" providerId="ADAL" clId="{830F5D39-40E4-4675-A3E9-3FEB07D8EEBC}" dt="2022-02-15T11:12:36.875" v="2514" actId="26606"/>
          <ac:spMkLst>
            <pc:docMk/>
            <pc:sldMk cId="766876078" sldId="567"/>
            <ac:spMk id="13" creationId="{8EBCD244-5937-4E78-B835-1BB2B91A3917}"/>
          </ac:spMkLst>
        </pc:spChg>
        <pc:spChg chg="add del mod ord">
          <ac:chgData name="Dries Lens" userId="6ceeb124-c058-4cde-b10d-0213bf888817" providerId="ADAL" clId="{830F5D39-40E4-4675-A3E9-3FEB07D8EEBC}" dt="2022-02-15T11:12:36.875" v="2514" actId="26606"/>
          <ac:spMkLst>
            <pc:docMk/>
            <pc:sldMk cId="766876078" sldId="567"/>
            <ac:spMk id="14" creationId="{CC1B1532-2375-46C4-85A8-2573280BB9D6}"/>
          </ac:spMkLst>
        </pc:spChg>
        <pc:spChg chg="add del mod ord">
          <ac:chgData name="Dries Lens" userId="6ceeb124-c058-4cde-b10d-0213bf888817" providerId="ADAL" clId="{830F5D39-40E4-4675-A3E9-3FEB07D8EEBC}" dt="2022-02-15T11:12:36.875" v="2514" actId="26606"/>
          <ac:spMkLst>
            <pc:docMk/>
            <pc:sldMk cId="766876078" sldId="567"/>
            <ac:spMk id="15" creationId="{1769A55B-4D13-45F9-A422-3D19A79CFF28}"/>
          </ac:spMkLst>
        </pc:spChg>
        <pc:spChg chg="add del mod">
          <ac:chgData name="Dries Lens" userId="6ceeb124-c058-4cde-b10d-0213bf888817" providerId="ADAL" clId="{830F5D39-40E4-4675-A3E9-3FEB07D8EEBC}" dt="2022-02-15T11:12:46.322" v="2518" actId="700"/>
          <ac:spMkLst>
            <pc:docMk/>
            <pc:sldMk cId="766876078" sldId="567"/>
            <ac:spMk id="19" creationId="{35009951-2F37-463D-9D52-3211DF2200B8}"/>
          </ac:spMkLst>
        </pc:spChg>
        <pc:spChg chg="add del mod ord">
          <ac:chgData name="Dries Lens" userId="6ceeb124-c058-4cde-b10d-0213bf888817" providerId="ADAL" clId="{830F5D39-40E4-4675-A3E9-3FEB07D8EEBC}" dt="2022-02-15T11:12:46.322" v="2518" actId="700"/>
          <ac:spMkLst>
            <pc:docMk/>
            <pc:sldMk cId="766876078" sldId="567"/>
            <ac:spMk id="20" creationId="{845F184D-A613-4431-AF66-4D5D80F40E47}"/>
          </ac:spMkLst>
        </pc:spChg>
        <pc:spChg chg="add mod ord">
          <ac:chgData name="Dries Lens" userId="6ceeb124-c058-4cde-b10d-0213bf888817" providerId="ADAL" clId="{830F5D39-40E4-4675-A3E9-3FEB07D8EEBC}" dt="2022-02-15T13:16:01.782" v="4226" actId="14100"/>
          <ac:spMkLst>
            <pc:docMk/>
            <pc:sldMk cId="766876078" sldId="567"/>
            <ac:spMk id="21" creationId="{95A34AED-A20F-4C8B-9543-2BCE9C733A8A}"/>
          </ac:spMkLst>
        </pc:spChg>
        <pc:spChg chg="add del mod">
          <ac:chgData name="Dries Lens" userId="6ceeb124-c058-4cde-b10d-0213bf888817" providerId="ADAL" clId="{830F5D39-40E4-4675-A3E9-3FEB07D8EEBC}" dt="2022-02-15T11:12:38.502" v="2515" actId="22"/>
          <ac:spMkLst>
            <pc:docMk/>
            <pc:sldMk cId="766876078" sldId="567"/>
            <ac:spMk id="22" creationId="{8AC6DA96-52FA-4832-A4C6-AF668537C80B}"/>
          </ac:spMkLst>
        </pc:spChg>
        <pc:spChg chg="add del mod ord">
          <ac:chgData name="Dries Lens" userId="6ceeb124-c058-4cde-b10d-0213bf888817" providerId="ADAL" clId="{830F5D39-40E4-4675-A3E9-3FEB07D8EEBC}" dt="2022-02-15T11:12:48.581" v="2519" actId="478"/>
          <ac:spMkLst>
            <pc:docMk/>
            <pc:sldMk cId="766876078" sldId="567"/>
            <ac:spMk id="23" creationId="{789D7283-6D86-458B-A721-F3E08281D8B2}"/>
          </ac:spMkLst>
        </pc:spChg>
        <pc:spChg chg="add del mod ord">
          <ac:chgData name="Dries Lens" userId="6ceeb124-c058-4cde-b10d-0213bf888817" providerId="ADAL" clId="{830F5D39-40E4-4675-A3E9-3FEB07D8EEBC}" dt="2022-02-15T11:12:46.322" v="2518" actId="700"/>
          <ac:spMkLst>
            <pc:docMk/>
            <pc:sldMk cId="766876078" sldId="567"/>
            <ac:spMk id="24" creationId="{2843A59B-FDF4-49D7-B760-330B95438CB1}"/>
          </ac:spMkLst>
        </pc:spChg>
        <pc:spChg chg="add mod">
          <ac:chgData name="Dries Lens" userId="6ceeb124-c058-4cde-b10d-0213bf888817" providerId="ADAL" clId="{830F5D39-40E4-4675-A3E9-3FEB07D8EEBC}" dt="2022-02-15T13:17:40.967" v="4247" actId="21"/>
          <ac:spMkLst>
            <pc:docMk/>
            <pc:sldMk cId="766876078" sldId="567"/>
            <ac:spMk id="31" creationId="{9BB1E01E-4B2D-4CF6-95A0-E4A9C8F1CC9F}"/>
          </ac:spMkLst>
        </pc:spChg>
        <pc:spChg chg="add mod">
          <ac:chgData name="Dries Lens" userId="6ceeb124-c058-4cde-b10d-0213bf888817" providerId="ADAL" clId="{830F5D39-40E4-4675-A3E9-3FEB07D8EEBC}" dt="2022-02-15T13:17:49.783" v="4250" actId="21"/>
          <ac:spMkLst>
            <pc:docMk/>
            <pc:sldMk cId="766876078" sldId="567"/>
            <ac:spMk id="32" creationId="{52512A50-7469-4E96-84B4-FA4C7B8F422D}"/>
          </ac:spMkLst>
        </pc:spChg>
        <pc:spChg chg="add del mod">
          <ac:chgData name="Dries Lens" userId="6ceeb124-c058-4cde-b10d-0213bf888817" providerId="ADAL" clId="{830F5D39-40E4-4675-A3E9-3FEB07D8EEBC}" dt="2022-02-15T13:17:59.361" v="4256" actId="478"/>
          <ac:spMkLst>
            <pc:docMk/>
            <pc:sldMk cId="766876078" sldId="567"/>
            <ac:spMk id="33" creationId="{6A97948C-89BD-4B6E-8A8E-08A8CAC45E4A}"/>
          </ac:spMkLst>
        </pc:spChg>
        <pc:spChg chg="add mod">
          <ac:chgData name="Dries Lens" userId="6ceeb124-c058-4cde-b10d-0213bf888817" providerId="ADAL" clId="{830F5D39-40E4-4675-A3E9-3FEB07D8EEBC}" dt="2022-02-15T13:31:09.382" v="4676" actId="108"/>
          <ac:spMkLst>
            <pc:docMk/>
            <pc:sldMk cId="766876078" sldId="567"/>
            <ac:spMk id="34" creationId="{8CE9F50E-9232-417B-AC2F-B87F56B04468}"/>
          </ac:spMkLst>
        </pc:spChg>
        <pc:picChg chg="add del mod ord modCrop">
          <ac:chgData name="Dries Lens" userId="6ceeb124-c058-4cde-b10d-0213bf888817" providerId="ADAL" clId="{830F5D39-40E4-4675-A3E9-3FEB07D8EEBC}" dt="2022-02-15T11:12:42.319" v="2517" actId="478"/>
          <ac:picMkLst>
            <pc:docMk/>
            <pc:sldMk cId="766876078" sldId="567"/>
            <ac:picMk id="17" creationId="{C82EF10C-FD60-4263-AC75-5CAA75E502FD}"/>
          </ac:picMkLst>
        </pc:picChg>
        <pc:picChg chg="add del mod">
          <ac:chgData name="Dries Lens" userId="6ceeb124-c058-4cde-b10d-0213bf888817" providerId="ADAL" clId="{830F5D39-40E4-4675-A3E9-3FEB07D8EEBC}" dt="2022-02-15T11:14:12.834" v="2526" actId="478"/>
          <ac:picMkLst>
            <pc:docMk/>
            <pc:sldMk cId="766876078" sldId="567"/>
            <ac:picMk id="26" creationId="{4B023F41-2ABE-47CA-9EB2-F90C29430C9A}"/>
          </ac:picMkLst>
        </pc:picChg>
        <pc:picChg chg="add mod">
          <ac:chgData name="Dries Lens" userId="6ceeb124-c058-4cde-b10d-0213bf888817" providerId="ADAL" clId="{830F5D39-40E4-4675-A3E9-3FEB07D8EEBC}" dt="2022-02-15T13:20:56.030" v="4356" actId="14100"/>
          <ac:picMkLst>
            <pc:docMk/>
            <pc:sldMk cId="766876078" sldId="567"/>
            <ac:picMk id="28" creationId="{15A57CFD-A16B-4105-B7FB-99044F73ACC2}"/>
          </ac:picMkLst>
        </pc:picChg>
        <pc:picChg chg="add mod">
          <ac:chgData name="Dries Lens" userId="6ceeb124-c058-4cde-b10d-0213bf888817" providerId="ADAL" clId="{830F5D39-40E4-4675-A3E9-3FEB07D8EEBC}" dt="2022-02-15T13:20:50.574" v="4354" actId="1076"/>
          <ac:picMkLst>
            <pc:docMk/>
            <pc:sldMk cId="766876078" sldId="567"/>
            <ac:picMk id="30" creationId="{138E677C-B316-4BAD-A395-67F67350324A}"/>
          </ac:picMkLst>
        </pc:picChg>
      </pc:sldChg>
      <pc:sldChg chg="addSp delSp modSp add mod addCm modCm">
        <pc:chgData name="Dries Lens" userId="6ceeb124-c058-4cde-b10d-0213bf888817" providerId="ADAL" clId="{830F5D39-40E4-4675-A3E9-3FEB07D8EEBC}" dt="2022-02-15T14:29:08.068" v="6139" actId="1589"/>
        <pc:sldMkLst>
          <pc:docMk/>
          <pc:sldMk cId="1497396191" sldId="568"/>
        </pc:sldMkLst>
        <pc:spChg chg="del">
          <ac:chgData name="Dries Lens" userId="6ceeb124-c058-4cde-b10d-0213bf888817" providerId="ADAL" clId="{830F5D39-40E4-4675-A3E9-3FEB07D8EEBC}" dt="2022-02-15T13:10:15.761" v="3993" actId="478"/>
          <ac:spMkLst>
            <pc:docMk/>
            <pc:sldMk cId="1497396191" sldId="568"/>
            <ac:spMk id="2" creationId="{448B7624-DE92-4612-8ED0-46FF57A3EB3E}"/>
          </ac:spMkLst>
        </pc:spChg>
        <pc:spChg chg="del">
          <ac:chgData name="Dries Lens" userId="6ceeb124-c058-4cde-b10d-0213bf888817" providerId="ADAL" clId="{830F5D39-40E4-4675-A3E9-3FEB07D8EEBC}" dt="2022-02-15T13:24:39.662" v="4446" actId="478"/>
          <ac:spMkLst>
            <pc:docMk/>
            <pc:sldMk cId="1497396191" sldId="568"/>
            <ac:spMk id="3" creationId="{792FB5AA-EB5A-4FF4-B8A6-F127F466C880}"/>
          </ac:spMkLst>
        </pc:spChg>
        <pc:spChg chg="mod">
          <ac:chgData name="Dries Lens" userId="6ceeb124-c058-4cde-b10d-0213bf888817" providerId="ADAL" clId="{830F5D39-40E4-4675-A3E9-3FEB07D8EEBC}" dt="2022-02-15T12:49:00.133" v="3645" actId="313"/>
          <ac:spMkLst>
            <pc:docMk/>
            <pc:sldMk cId="1497396191" sldId="568"/>
            <ac:spMk id="9" creationId="{7449BBE3-4D4B-436E-BB03-A67E2D590CA5}"/>
          </ac:spMkLst>
        </pc:spChg>
        <pc:spChg chg="mod">
          <ac:chgData name="Dries Lens" userId="6ceeb124-c058-4cde-b10d-0213bf888817" providerId="ADAL" clId="{830F5D39-40E4-4675-A3E9-3FEB07D8EEBC}" dt="2022-02-15T13:33:01.956" v="4713" actId="790"/>
          <ac:spMkLst>
            <pc:docMk/>
            <pc:sldMk cId="1497396191" sldId="568"/>
            <ac:spMk id="11" creationId="{9BD210B1-2C3C-492E-88FA-7BB9ADC44F78}"/>
          </ac:spMkLst>
        </pc:spChg>
        <pc:spChg chg="mod">
          <ac:chgData name="Dries Lens" userId="6ceeb124-c058-4cde-b10d-0213bf888817" providerId="ADAL" clId="{830F5D39-40E4-4675-A3E9-3FEB07D8EEBC}" dt="2022-02-15T13:09:06.624" v="3983" actId="14100"/>
          <ac:spMkLst>
            <pc:docMk/>
            <pc:sldMk cId="1497396191" sldId="568"/>
            <ac:spMk id="17" creationId="{61AD7490-0645-496D-BC24-03E15E526E49}"/>
          </ac:spMkLst>
        </pc:spChg>
        <pc:spChg chg="mod">
          <ac:chgData name="Dries Lens" userId="6ceeb124-c058-4cde-b10d-0213bf888817" providerId="ADAL" clId="{830F5D39-40E4-4675-A3E9-3FEB07D8EEBC}" dt="2022-02-15T13:09:45.265" v="3990" actId="113"/>
          <ac:spMkLst>
            <pc:docMk/>
            <pc:sldMk cId="1497396191" sldId="568"/>
            <ac:spMk id="18" creationId="{4B050C1F-3F0E-40FC-B15E-539AD6CF1B8F}"/>
          </ac:spMkLst>
        </pc:spChg>
        <pc:graphicFrameChg chg="add mod">
          <ac:chgData name="Dries Lens" userId="6ceeb124-c058-4cde-b10d-0213bf888817" providerId="ADAL" clId="{830F5D39-40E4-4675-A3E9-3FEB07D8EEBC}" dt="2022-02-15T13:09:18.606" v="3987"/>
          <ac:graphicFrameMkLst>
            <pc:docMk/>
            <pc:sldMk cId="1497396191" sldId="568"/>
            <ac:graphicFrameMk id="7" creationId="{49E4C6D5-DC26-4B12-B99A-2D352947F579}"/>
          </ac:graphicFrameMkLst>
        </pc:graphicFrameChg>
        <pc:graphicFrameChg chg="del">
          <ac:chgData name="Dries Lens" userId="6ceeb124-c058-4cde-b10d-0213bf888817" providerId="ADAL" clId="{830F5D39-40E4-4675-A3E9-3FEB07D8EEBC}" dt="2022-02-15T11:50:10.135" v="3020" actId="478"/>
          <ac:graphicFrameMkLst>
            <pc:docMk/>
            <pc:sldMk cId="1497396191" sldId="568"/>
            <ac:graphicFrameMk id="16" creationId="{43F7FA37-195A-449B-9355-CB9AF3FFB923}"/>
          </ac:graphicFrameMkLst>
        </pc:graphicFrameChg>
      </pc:sldChg>
      <pc:sldChg chg="delSp modSp add mod">
        <pc:chgData name="Dries Lens" userId="6ceeb124-c058-4cde-b10d-0213bf888817" providerId="ADAL" clId="{830F5D39-40E4-4675-A3E9-3FEB07D8EEBC}" dt="2022-02-15T14:29:30.414" v="6140" actId="20577"/>
        <pc:sldMkLst>
          <pc:docMk/>
          <pc:sldMk cId="3002160307" sldId="569"/>
        </pc:sldMkLst>
        <pc:spChg chg="mod">
          <ac:chgData name="Dries Lens" userId="6ceeb124-c058-4cde-b10d-0213bf888817" providerId="ADAL" clId="{830F5D39-40E4-4675-A3E9-3FEB07D8EEBC}" dt="2022-02-15T13:51:00.039" v="5048" actId="14100"/>
          <ac:spMkLst>
            <pc:docMk/>
            <pc:sldMk cId="3002160307" sldId="569"/>
            <ac:spMk id="9" creationId="{7449BBE3-4D4B-436E-BB03-A67E2D590CA5}"/>
          </ac:spMkLst>
        </pc:spChg>
        <pc:spChg chg="mod">
          <ac:chgData name="Dries Lens" userId="6ceeb124-c058-4cde-b10d-0213bf888817" providerId="ADAL" clId="{830F5D39-40E4-4675-A3E9-3FEB07D8EEBC}" dt="2022-02-15T14:29:30.414" v="6140" actId="20577"/>
          <ac:spMkLst>
            <pc:docMk/>
            <pc:sldMk cId="3002160307" sldId="569"/>
            <ac:spMk id="11" creationId="{9BD210B1-2C3C-492E-88FA-7BB9ADC44F78}"/>
          </ac:spMkLst>
        </pc:spChg>
        <pc:spChg chg="del">
          <ac:chgData name="Dries Lens" userId="6ceeb124-c058-4cde-b10d-0213bf888817" providerId="ADAL" clId="{830F5D39-40E4-4675-A3E9-3FEB07D8EEBC}" dt="2022-02-15T13:51:02.032" v="5049" actId="478"/>
          <ac:spMkLst>
            <pc:docMk/>
            <pc:sldMk cId="3002160307" sldId="569"/>
            <ac:spMk id="17" creationId="{61AD7490-0645-496D-BC24-03E15E526E49}"/>
          </ac:spMkLst>
        </pc:spChg>
        <pc:spChg chg="del">
          <ac:chgData name="Dries Lens" userId="6ceeb124-c058-4cde-b10d-0213bf888817" providerId="ADAL" clId="{830F5D39-40E4-4675-A3E9-3FEB07D8EEBC}" dt="2022-02-15T13:58:47.170" v="5414" actId="478"/>
          <ac:spMkLst>
            <pc:docMk/>
            <pc:sldMk cId="3002160307" sldId="569"/>
            <ac:spMk id="18" creationId="{4B050C1F-3F0E-40FC-B15E-539AD6CF1B8F}"/>
          </ac:spMkLst>
        </pc:spChg>
        <pc:graphicFrameChg chg="del">
          <ac:chgData name="Dries Lens" userId="6ceeb124-c058-4cde-b10d-0213bf888817" providerId="ADAL" clId="{830F5D39-40E4-4675-A3E9-3FEB07D8EEBC}" dt="2022-02-15T13:51:02.612" v="5050" actId="478"/>
          <ac:graphicFrameMkLst>
            <pc:docMk/>
            <pc:sldMk cId="3002160307" sldId="569"/>
            <ac:graphicFrameMk id="8" creationId="{8360232C-054B-45C5-AD8D-E25A79088B58}"/>
          </ac:graphicFrameMkLst>
        </pc:graphicFrameChg>
      </pc:sldChg>
      <pc:sldChg chg="addSp delSp modSp new mod modClrScheme chgLayout">
        <pc:chgData name="Dries Lens" userId="6ceeb124-c058-4cde-b10d-0213bf888817" providerId="ADAL" clId="{830F5D39-40E4-4675-A3E9-3FEB07D8EEBC}" dt="2022-02-15T13:56:35.431" v="5271" actId="20577"/>
        <pc:sldMkLst>
          <pc:docMk/>
          <pc:sldMk cId="118831442" sldId="570"/>
        </pc:sldMkLst>
        <pc:spChg chg="mod ord">
          <ac:chgData name="Dries Lens" userId="6ceeb124-c058-4cde-b10d-0213bf888817" providerId="ADAL" clId="{830F5D39-40E4-4675-A3E9-3FEB07D8EEBC}" dt="2022-02-15T13:56:02.828" v="5263" actId="700"/>
          <ac:spMkLst>
            <pc:docMk/>
            <pc:sldMk cId="118831442" sldId="570"/>
            <ac:spMk id="2" creationId="{059E22C8-0C00-47F9-8395-634EACF674D5}"/>
          </ac:spMkLst>
        </pc:spChg>
        <pc:spChg chg="del mod ord">
          <ac:chgData name="Dries Lens" userId="6ceeb124-c058-4cde-b10d-0213bf888817" providerId="ADAL" clId="{830F5D39-40E4-4675-A3E9-3FEB07D8EEBC}" dt="2022-02-15T13:56:02.828" v="5263" actId="700"/>
          <ac:spMkLst>
            <pc:docMk/>
            <pc:sldMk cId="118831442" sldId="570"/>
            <ac:spMk id="3" creationId="{F8210E7C-61A5-4E40-B823-2C75D7CFD4B6}"/>
          </ac:spMkLst>
        </pc:spChg>
        <pc:spChg chg="del">
          <ac:chgData name="Dries Lens" userId="6ceeb124-c058-4cde-b10d-0213bf888817" providerId="ADAL" clId="{830F5D39-40E4-4675-A3E9-3FEB07D8EEBC}" dt="2022-02-15T13:56:02.828" v="5263" actId="700"/>
          <ac:spMkLst>
            <pc:docMk/>
            <pc:sldMk cId="118831442" sldId="570"/>
            <ac:spMk id="4" creationId="{88FB34EA-D67C-400E-BCAF-CD85C0A7DCB7}"/>
          </ac:spMkLst>
        </pc:spChg>
        <pc:spChg chg="del">
          <ac:chgData name="Dries Lens" userId="6ceeb124-c058-4cde-b10d-0213bf888817" providerId="ADAL" clId="{830F5D39-40E4-4675-A3E9-3FEB07D8EEBC}" dt="2022-02-15T13:56:02.828" v="5263" actId="700"/>
          <ac:spMkLst>
            <pc:docMk/>
            <pc:sldMk cId="118831442" sldId="570"/>
            <ac:spMk id="5" creationId="{FB98C2A4-1926-4E5E-AEAE-7D6C5E1910DA}"/>
          </ac:spMkLst>
        </pc:spChg>
        <pc:spChg chg="del">
          <ac:chgData name="Dries Lens" userId="6ceeb124-c058-4cde-b10d-0213bf888817" providerId="ADAL" clId="{830F5D39-40E4-4675-A3E9-3FEB07D8EEBC}" dt="2022-02-15T13:56:02.828" v="5263" actId="700"/>
          <ac:spMkLst>
            <pc:docMk/>
            <pc:sldMk cId="118831442" sldId="570"/>
            <ac:spMk id="6" creationId="{D61CA2E5-3B1E-4CC0-925C-37EAAB00CF47}"/>
          </ac:spMkLst>
        </pc:spChg>
        <pc:spChg chg="del">
          <ac:chgData name="Dries Lens" userId="6ceeb124-c058-4cde-b10d-0213bf888817" providerId="ADAL" clId="{830F5D39-40E4-4675-A3E9-3FEB07D8EEBC}" dt="2022-02-15T13:56:02.828" v="5263" actId="700"/>
          <ac:spMkLst>
            <pc:docMk/>
            <pc:sldMk cId="118831442" sldId="570"/>
            <ac:spMk id="7" creationId="{87A3EE15-049D-439A-8AB2-2E549F89DD82}"/>
          </ac:spMkLst>
        </pc:spChg>
        <pc:spChg chg="del">
          <ac:chgData name="Dries Lens" userId="6ceeb124-c058-4cde-b10d-0213bf888817" providerId="ADAL" clId="{830F5D39-40E4-4675-A3E9-3FEB07D8EEBC}" dt="2022-02-15T13:56:02.828" v="5263" actId="700"/>
          <ac:spMkLst>
            <pc:docMk/>
            <pc:sldMk cId="118831442" sldId="570"/>
            <ac:spMk id="8" creationId="{BB2E4743-65C2-4845-BACC-817DC3BB5692}"/>
          </ac:spMkLst>
        </pc:spChg>
        <pc:spChg chg="del">
          <ac:chgData name="Dries Lens" userId="6ceeb124-c058-4cde-b10d-0213bf888817" providerId="ADAL" clId="{830F5D39-40E4-4675-A3E9-3FEB07D8EEBC}" dt="2022-02-15T13:56:02.828" v="5263" actId="700"/>
          <ac:spMkLst>
            <pc:docMk/>
            <pc:sldMk cId="118831442" sldId="570"/>
            <ac:spMk id="9" creationId="{2CCDE47D-9168-4CE7-977E-006D7FAB0B16}"/>
          </ac:spMkLst>
        </pc:spChg>
        <pc:spChg chg="del">
          <ac:chgData name="Dries Lens" userId="6ceeb124-c058-4cde-b10d-0213bf888817" providerId="ADAL" clId="{830F5D39-40E4-4675-A3E9-3FEB07D8EEBC}" dt="2022-02-15T13:56:02.828" v="5263" actId="700"/>
          <ac:spMkLst>
            <pc:docMk/>
            <pc:sldMk cId="118831442" sldId="570"/>
            <ac:spMk id="10" creationId="{0834A7E6-8789-440A-9C08-D618AEFC748F}"/>
          </ac:spMkLst>
        </pc:spChg>
        <pc:spChg chg="del">
          <ac:chgData name="Dries Lens" userId="6ceeb124-c058-4cde-b10d-0213bf888817" providerId="ADAL" clId="{830F5D39-40E4-4675-A3E9-3FEB07D8EEBC}" dt="2022-02-15T13:56:02.828" v="5263" actId="700"/>
          <ac:spMkLst>
            <pc:docMk/>
            <pc:sldMk cId="118831442" sldId="570"/>
            <ac:spMk id="11" creationId="{7DCAFA4F-6E70-45EA-B715-A29DA1D653A0}"/>
          </ac:spMkLst>
        </pc:spChg>
        <pc:spChg chg="add mod ord">
          <ac:chgData name="Dries Lens" userId="6ceeb124-c058-4cde-b10d-0213bf888817" providerId="ADAL" clId="{830F5D39-40E4-4675-A3E9-3FEB07D8EEBC}" dt="2022-02-15T13:56:02.828" v="5263" actId="700"/>
          <ac:spMkLst>
            <pc:docMk/>
            <pc:sldMk cId="118831442" sldId="570"/>
            <ac:spMk id="12" creationId="{7E1C2FA2-5A2C-4EB9-9903-5335AE7CA2A2}"/>
          </ac:spMkLst>
        </pc:spChg>
        <pc:spChg chg="add mod ord">
          <ac:chgData name="Dries Lens" userId="6ceeb124-c058-4cde-b10d-0213bf888817" providerId="ADAL" clId="{830F5D39-40E4-4675-A3E9-3FEB07D8EEBC}" dt="2022-02-15T13:56:35.431" v="5271" actId="20577"/>
          <ac:spMkLst>
            <pc:docMk/>
            <pc:sldMk cId="118831442" sldId="570"/>
            <ac:spMk id="13" creationId="{9FF60121-AFD4-48B4-B26F-23ADEF611A12}"/>
          </ac:spMkLst>
        </pc:spChg>
      </pc:sldChg>
      <pc:sldChg chg="add">
        <pc:chgData name="Dries Lens" userId="6ceeb124-c058-4cde-b10d-0213bf888817" providerId="ADAL" clId="{830F5D39-40E4-4675-A3E9-3FEB07D8EEBC}" dt="2022-02-15T11:10:59.070" v="2511"/>
        <pc:sldMkLst>
          <pc:docMk/>
          <pc:sldMk cId="1692266155" sldId="570"/>
        </pc:sldMkLst>
      </pc:sldChg>
      <pc:sldChg chg="addSp delSp modSp new mod modClrScheme addCm modCm chgLayout">
        <pc:chgData name="Dries Lens" userId="6ceeb124-c058-4cde-b10d-0213bf888817" providerId="ADAL" clId="{830F5D39-40E4-4675-A3E9-3FEB07D8EEBC}" dt="2022-02-15T14:23:00.471" v="6137"/>
        <pc:sldMkLst>
          <pc:docMk/>
          <pc:sldMk cId="4110129258" sldId="571"/>
        </pc:sldMkLst>
        <pc:spChg chg="mod ord">
          <ac:chgData name="Dries Lens" userId="6ceeb124-c058-4cde-b10d-0213bf888817" providerId="ADAL" clId="{830F5D39-40E4-4675-A3E9-3FEB07D8EEBC}" dt="2022-02-15T14:22:33.758" v="6115" actId="700"/>
          <ac:spMkLst>
            <pc:docMk/>
            <pc:sldMk cId="4110129258" sldId="571"/>
            <ac:spMk id="2" creationId="{04BF4F23-C74F-45E9-BB6E-33A40A3CA230}"/>
          </ac:spMkLst>
        </pc:spChg>
        <pc:spChg chg="del mod ord">
          <ac:chgData name="Dries Lens" userId="6ceeb124-c058-4cde-b10d-0213bf888817" providerId="ADAL" clId="{830F5D39-40E4-4675-A3E9-3FEB07D8EEBC}" dt="2022-02-15T14:22:33.758" v="6115" actId="700"/>
          <ac:spMkLst>
            <pc:docMk/>
            <pc:sldMk cId="4110129258" sldId="571"/>
            <ac:spMk id="3" creationId="{50E69BD8-32B2-4615-8918-6763E34A2520}"/>
          </ac:spMkLst>
        </pc:spChg>
        <pc:spChg chg="del mod ord">
          <ac:chgData name="Dries Lens" userId="6ceeb124-c058-4cde-b10d-0213bf888817" providerId="ADAL" clId="{830F5D39-40E4-4675-A3E9-3FEB07D8EEBC}" dt="2022-02-15T14:22:33.758" v="6115" actId="700"/>
          <ac:spMkLst>
            <pc:docMk/>
            <pc:sldMk cId="4110129258" sldId="571"/>
            <ac:spMk id="4" creationId="{BA17C576-5A13-4E03-A1CA-1E71EF6CFADA}"/>
          </ac:spMkLst>
        </pc:spChg>
        <pc:spChg chg="del">
          <ac:chgData name="Dries Lens" userId="6ceeb124-c058-4cde-b10d-0213bf888817" providerId="ADAL" clId="{830F5D39-40E4-4675-A3E9-3FEB07D8EEBC}" dt="2022-02-15T14:22:33.758" v="6115" actId="700"/>
          <ac:spMkLst>
            <pc:docMk/>
            <pc:sldMk cId="4110129258" sldId="571"/>
            <ac:spMk id="5" creationId="{FB6A737D-A971-4102-9120-01431B7C42A4}"/>
          </ac:spMkLst>
        </pc:spChg>
        <pc:spChg chg="add mod ord">
          <ac:chgData name="Dries Lens" userId="6ceeb124-c058-4cde-b10d-0213bf888817" providerId="ADAL" clId="{830F5D39-40E4-4675-A3E9-3FEB07D8EEBC}" dt="2022-02-15T14:22:38.933" v="6130" actId="20577"/>
          <ac:spMkLst>
            <pc:docMk/>
            <pc:sldMk cId="4110129258" sldId="571"/>
            <ac:spMk id="6" creationId="{2A0779B9-E9B7-447A-A9B0-FEF721DEE18A}"/>
          </ac:spMkLst>
        </pc:spChg>
        <pc:spChg chg="add mod ord">
          <ac:chgData name="Dries Lens" userId="6ceeb124-c058-4cde-b10d-0213bf888817" providerId="ADAL" clId="{830F5D39-40E4-4675-A3E9-3FEB07D8EEBC}" dt="2022-02-15T14:22:39.741" v="6132" actId="27636"/>
          <ac:spMkLst>
            <pc:docMk/>
            <pc:sldMk cId="4110129258" sldId="571"/>
            <ac:spMk id="7" creationId="{5431BDA7-2B16-4287-9C8A-7FD86127E7FF}"/>
          </ac:spMkLst>
        </pc:spChg>
        <pc:spChg chg="add del">
          <ac:chgData name="Dries Lens" userId="6ceeb124-c058-4cde-b10d-0213bf888817" providerId="ADAL" clId="{830F5D39-40E4-4675-A3E9-3FEB07D8EEBC}" dt="2022-02-15T14:22:53.520" v="6136" actId="22"/>
          <ac:spMkLst>
            <pc:docMk/>
            <pc:sldMk cId="4110129258" sldId="571"/>
            <ac:spMk id="9" creationId="{BAF3832A-7471-482A-BF73-46178CF9410B}"/>
          </ac:spMkLst>
        </pc:spChg>
      </pc:sldChg>
    </pc:docChg>
  </pc:docChgLst>
  <pc:docChgLst>
    <pc:chgData name="Ninke Mussche" userId="S::nmussche@ad.ua.ac.be::b431aecc-19c4-4687-8f79-4c7c8061452d" providerId="AD" clId="Web-{83D5E87A-D178-45F0-B410-08DE0E4E313E}"/>
    <pc:docChg chg="addSld modSld">
      <pc:chgData name="Ninke Mussche" userId="S::nmussche@ad.ua.ac.be::b431aecc-19c4-4687-8f79-4c7c8061452d" providerId="AD" clId="Web-{83D5E87A-D178-45F0-B410-08DE0E4E313E}" dt="2022-02-15T09:58:51.084" v="157" actId="14100"/>
      <pc:docMkLst>
        <pc:docMk/>
      </pc:docMkLst>
      <pc:sldChg chg="modSp">
        <pc:chgData name="Ninke Mussche" userId="S::nmussche@ad.ua.ac.be::b431aecc-19c4-4687-8f79-4c7c8061452d" providerId="AD" clId="Web-{83D5E87A-D178-45F0-B410-08DE0E4E313E}" dt="2022-02-15T09:46:45.820" v="114" actId="20577"/>
        <pc:sldMkLst>
          <pc:docMk/>
          <pc:sldMk cId="2935644132" sldId="265"/>
        </pc:sldMkLst>
        <pc:spChg chg="mod">
          <ac:chgData name="Ninke Mussche" userId="S::nmussche@ad.ua.ac.be::b431aecc-19c4-4687-8f79-4c7c8061452d" providerId="AD" clId="Web-{83D5E87A-D178-45F0-B410-08DE0E4E313E}" dt="2022-02-15T09:46:45.820" v="114" actId="20577"/>
          <ac:spMkLst>
            <pc:docMk/>
            <pc:sldMk cId="2935644132" sldId="265"/>
            <ac:spMk id="4" creationId="{C24871DC-252F-674C-8E18-E0ABA1F8393A}"/>
          </ac:spMkLst>
        </pc:spChg>
      </pc:sldChg>
      <pc:sldChg chg="addSp delSp modSp mod modClrScheme chgLayout">
        <pc:chgData name="Ninke Mussche" userId="S::nmussche@ad.ua.ac.be::b431aecc-19c4-4687-8f79-4c7c8061452d" providerId="AD" clId="Web-{83D5E87A-D178-45F0-B410-08DE0E4E313E}" dt="2022-02-15T09:46:30.538" v="110" actId="20577"/>
        <pc:sldMkLst>
          <pc:docMk/>
          <pc:sldMk cId="1814010216" sldId="270"/>
        </pc:sldMkLst>
        <pc:spChg chg="add del mod ord">
          <ac:chgData name="Ninke Mussche" userId="S::nmussche@ad.ua.ac.be::b431aecc-19c4-4687-8f79-4c7c8061452d" providerId="AD" clId="Web-{83D5E87A-D178-45F0-B410-08DE0E4E313E}" dt="2022-02-15T09:44:40.016" v="99"/>
          <ac:spMkLst>
            <pc:docMk/>
            <pc:sldMk cId="1814010216" sldId="270"/>
            <ac:spMk id="2" creationId="{52700A12-8642-45DE-B7B4-257395201E46}"/>
          </ac:spMkLst>
        </pc:spChg>
        <pc:spChg chg="mod ord">
          <ac:chgData name="Ninke Mussche" userId="S::nmussche@ad.ua.ac.be::b431aecc-19c4-4687-8f79-4c7c8061452d" providerId="AD" clId="Web-{83D5E87A-D178-45F0-B410-08DE0E4E313E}" dt="2022-02-15T09:37:32.709" v="95"/>
          <ac:spMkLst>
            <pc:docMk/>
            <pc:sldMk cId="1814010216" sldId="270"/>
            <ac:spMk id="3" creationId="{ADD9C863-A5D5-2E4E-BD1E-C5C0C33F5D39}"/>
          </ac:spMkLst>
        </pc:spChg>
        <pc:spChg chg="add del mod ord">
          <ac:chgData name="Ninke Mussche" userId="S::nmussche@ad.ua.ac.be::b431aecc-19c4-4687-8f79-4c7c8061452d" providerId="AD" clId="Web-{83D5E87A-D178-45F0-B410-08DE0E4E313E}" dt="2022-02-15T09:37:32.709" v="95"/>
          <ac:spMkLst>
            <pc:docMk/>
            <pc:sldMk cId="1814010216" sldId="270"/>
            <ac:spMk id="4" creationId="{358F243A-28A6-4C24-A5F8-49727E7275C6}"/>
          </ac:spMkLst>
        </pc:spChg>
        <pc:spChg chg="mod ord">
          <ac:chgData name="Ninke Mussche" userId="S::nmussche@ad.ua.ac.be::b431aecc-19c4-4687-8f79-4c7c8061452d" providerId="AD" clId="Web-{83D5E87A-D178-45F0-B410-08DE0E4E313E}" dt="2022-02-15T09:38:15.336" v="97" actId="14100"/>
          <ac:spMkLst>
            <pc:docMk/>
            <pc:sldMk cId="1814010216" sldId="270"/>
            <ac:spMk id="6" creationId="{E4F6BA22-824F-40FE-A499-CC99B2447BD0}"/>
          </ac:spMkLst>
        </pc:spChg>
        <pc:spChg chg="mod ord">
          <ac:chgData name="Ninke Mussche" userId="S::nmussche@ad.ua.ac.be::b431aecc-19c4-4687-8f79-4c7c8061452d" providerId="AD" clId="Web-{83D5E87A-D178-45F0-B410-08DE0E4E313E}" dt="2022-02-15T09:46:30.538" v="110" actId="20577"/>
          <ac:spMkLst>
            <pc:docMk/>
            <pc:sldMk cId="1814010216" sldId="270"/>
            <ac:spMk id="7" creationId="{762E6096-A072-4D45-941F-669982616D2D}"/>
          </ac:spMkLst>
        </pc:spChg>
        <pc:spChg chg="add del mod">
          <ac:chgData name="Ninke Mussche" userId="S::nmussche@ad.ua.ac.be::b431aecc-19c4-4687-8f79-4c7c8061452d" providerId="AD" clId="Web-{83D5E87A-D178-45F0-B410-08DE0E4E313E}" dt="2022-02-15T09:46:16.803" v="109"/>
          <ac:spMkLst>
            <pc:docMk/>
            <pc:sldMk cId="1814010216" sldId="270"/>
            <ac:spMk id="9" creationId="{3E89FE94-C137-4E92-81B4-42C4B96A0CE1}"/>
          </ac:spMkLst>
        </pc:spChg>
        <pc:picChg chg="add del mod ord modCrop">
          <ac:chgData name="Ninke Mussche" userId="S::nmussche@ad.ua.ac.be::b431aecc-19c4-4687-8f79-4c7c8061452d" providerId="AD" clId="Web-{83D5E87A-D178-45F0-B410-08DE0E4E313E}" dt="2022-02-15T09:44:48.235" v="102"/>
          <ac:picMkLst>
            <pc:docMk/>
            <pc:sldMk cId="1814010216" sldId="270"/>
            <ac:picMk id="5" creationId="{774A0374-EADC-40A1-9B81-1CCB104518C1}"/>
          </ac:picMkLst>
        </pc:picChg>
        <pc:picChg chg="add del mod ord modCrop">
          <ac:chgData name="Ninke Mussche" userId="S::nmussche@ad.ua.ac.be::b431aecc-19c4-4687-8f79-4c7c8061452d" providerId="AD" clId="Web-{83D5E87A-D178-45F0-B410-08DE0E4E313E}" dt="2022-02-15T09:45:41.145" v="108"/>
          <ac:picMkLst>
            <pc:docMk/>
            <pc:sldMk cId="1814010216" sldId="270"/>
            <ac:picMk id="10" creationId="{887AA586-3B50-4888-A893-0E26124302F1}"/>
          </ac:picMkLst>
        </pc:picChg>
        <pc:picChg chg="add mod ord modCrop">
          <ac:chgData name="Ninke Mussche" userId="S::nmussche@ad.ua.ac.be::b431aecc-19c4-4687-8f79-4c7c8061452d" providerId="AD" clId="Web-{83D5E87A-D178-45F0-B410-08DE0E4E313E}" dt="2022-02-15T09:46:16.803" v="109"/>
          <ac:picMkLst>
            <pc:docMk/>
            <pc:sldMk cId="1814010216" sldId="270"/>
            <ac:picMk id="11" creationId="{668B6830-13DA-4BE0-9950-9352C39F6833}"/>
          </ac:picMkLst>
        </pc:picChg>
      </pc:sldChg>
      <pc:sldChg chg="addSp delSp modSp">
        <pc:chgData name="Ninke Mussche" userId="S::nmussche@ad.ua.ac.be::b431aecc-19c4-4687-8f79-4c7c8061452d" providerId="AD" clId="Web-{83D5E87A-D178-45F0-B410-08DE0E4E313E}" dt="2022-02-15T09:47:10.041" v="121"/>
        <pc:sldMkLst>
          <pc:docMk/>
          <pc:sldMk cId="3552490717" sldId="273"/>
        </pc:sldMkLst>
        <pc:spChg chg="add del mod">
          <ac:chgData name="Ninke Mussche" userId="S::nmussche@ad.ua.ac.be::b431aecc-19c4-4687-8f79-4c7c8061452d" providerId="AD" clId="Web-{83D5E87A-D178-45F0-B410-08DE0E4E313E}" dt="2022-02-15T09:47:10.041" v="121"/>
          <ac:spMkLst>
            <pc:docMk/>
            <pc:sldMk cId="3552490717" sldId="273"/>
            <ac:spMk id="4" creationId="{108A75C3-A0FE-48CB-9E37-884635BFDACE}"/>
          </ac:spMkLst>
        </pc:spChg>
        <pc:spChg chg="mod">
          <ac:chgData name="Ninke Mussche" userId="S::nmussche@ad.ua.ac.be::b431aecc-19c4-4687-8f79-4c7c8061452d" providerId="AD" clId="Web-{83D5E87A-D178-45F0-B410-08DE0E4E313E}" dt="2022-02-15T09:14:06.907" v="53" actId="20577"/>
          <ac:spMkLst>
            <pc:docMk/>
            <pc:sldMk cId="3552490717" sldId="273"/>
            <ac:spMk id="5" creationId="{884A80A6-AF8A-4D6F-B099-5A93B925AF65}"/>
          </ac:spMkLst>
        </pc:spChg>
        <pc:spChg chg="add mod">
          <ac:chgData name="Ninke Mussche" userId="S::nmussche@ad.ua.ac.be::b431aecc-19c4-4687-8f79-4c7c8061452d" providerId="AD" clId="Web-{83D5E87A-D178-45F0-B410-08DE0E4E313E}" dt="2022-02-15T09:19:33.096" v="58" actId="1076"/>
          <ac:spMkLst>
            <pc:docMk/>
            <pc:sldMk cId="3552490717" sldId="273"/>
            <ac:spMk id="7" creationId="{48D0DD67-33E8-4E9A-9067-457F0DF407D2}"/>
          </ac:spMkLst>
        </pc:spChg>
      </pc:sldChg>
      <pc:sldChg chg="addSp delSp modSp new">
        <pc:chgData name="Ninke Mussche" userId="S::nmussche@ad.ua.ac.be::b431aecc-19c4-4687-8f79-4c7c8061452d" providerId="AD" clId="Web-{83D5E87A-D178-45F0-B410-08DE0E4E313E}" dt="2022-02-15T09:52:41.967" v="142" actId="20577"/>
        <pc:sldMkLst>
          <pc:docMk/>
          <pc:sldMk cId="4165486053" sldId="275"/>
        </pc:sldMkLst>
        <pc:spChg chg="mod">
          <ac:chgData name="Ninke Mussche" userId="S::nmussche@ad.ua.ac.be::b431aecc-19c4-4687-8f79-4c7c8061452d" providerId="AD" clId="Web-{83D5E87A-D178-45F0-B410-08DE0E4E313E}" dt="2022-02-15T09:52:41.967" v="142" actId="20577"/>
          <ac:spMkLst>
            <pc:docMk/>
            <pc:sldMk cId="4165486053" sldId="275"/>
            <ac:spMk id="3" creationId="{8019FA4C-DD7D-42E3-9687-DF13A95265AF}"/>
          </ac:spMkLst>
        </pc:spChg>
        <pc:spChg chg="del">
          <ac:chgData name="Ninke Mussche" userId="S::nmussche@ad.ua.ac.be::b431aecc-19c4-4687-8f79-4c7c8061452d" providerId="AD" clId="Web-{83D5E87A-D178-45F0-B410-08DE0E4E313E}" dt="2022-02-15T09:20:56.648" v="69"/>
          <ac:spMkLst>
            <pc:docMk/>
            <pc:sldMk cId="4165486053" sldId="275"/>
            <ac:spMk id="4" creationId="{9205F20B-CDCF-4341-9242-D8D737899D08}"/>
          </ac:spMkLst>
        </pc:spChg>
        <pc:spChg chg="mod">
          <ac:chgData name="Ninke Mussche" userId="S::nmussche@ad.ua.ac.be::b431aecc-19c4-4687-8f79-4c7c8061452d" providerId="AD" clId="Web-{83D5E87A-D178-45F0-B410-08DE0E4E313E}" dt="2022-02-15T09:51:28.385" v="133" actId="20577"/>
          <ac:spMkLst>
            <pc:docMk/>
            <pc:sldMk cId="4165486053" sldId="275"/>
            <ac:spMk id="5" creationId="{093EB863-65E1-4233-B3EB-124D219064F9}"/>
          </ac:spMkLst>
        </pc:spChg>
        <pc:spChg chg="add del mod">
          <ac:chgData name="Ninke Mussche" userId="S::nmussche@ad.ua.ac.be::b431aecc-19c4-4687-8f79-4c7c8061452d" providerId="AD" clId="Web-{83D5E87A-D178-45F0-B410-08DE0E4E313E}" dt="2022-02-15T09:25:58.947" v="75"/>
          <ac:spMkLst>
            <pc:docMk/>
            <pc:sldMk cId="4165486053" sldId="275"/>
            <ac:spMk id="8" creationId="{8FD6586B-099F-447E-B51C-B15873039551}"/>
          </ac:spMkLst>
        </pc:spChg>
        <pc:spChg chg="add del mod">
          <ac:chgData name="Ninke Mussche" userId="S::nmussche@ad.ua.ac.be::b431aecc-19c4-4687-8f79-4c7c8061452d" providerId="AD" clId="Web-{83D5E87A-D178-45F0-B410-08DE0E4E313E}" dt="2022-02-15T09:33:36.428" v="80"/>
          <ac:spMkLst>
            <pc:docMk/>
            <pc:sldMk cId="4165486053" sldId="275"/>
            <ac:spMk id="11" creationId="{B293E78F-AB2A-4663-B0D9-3777B8ECB920}"/>
          </ac:spMkLst>
        </pc:spChg>
        <pc:spChg chg="add del mod">
          <ac:chgData name="Ninke Mussche" userId="S::nmussche@ad.ua.ac.be::b431aecc-19c4-4687-8f79-4c7c8061452d" providerId="AD" clId="Web-{83D5E87A-D178-45F0-B410-08DE0E4E313E}" dt="2022-02-15T09:34:37.776" v="84"/>
          <ac:spMkLst>
            <pc:docMk/>
            <pc:sldMk cId="4165486053" sldId="275"/>
            <ac:spMk id="14" creationId="{F87F2B48-EFE8-410A-B2BE-B844E466DA8F}"/>
          </ac:spMkLst>
        </pc:spChg>
        <pc:spChg chg="add del mod">
          <ac:chgData name="Ninke Mussche" userId="S::nmussche@ad.ua.ac.be::b431aecc-19c4-4687-8f79-4c7c8061452d" providerId="AD" clId="Web-{83D5E87A-D178-45F0-B410-08DE0E4E313E}" dt="2022-02-15T09:34:55.558" v="88"/>
          <ac:spMkLst>
            <pc:docMk/>
            <pc:sldMk cId="4165486053" sldId="275"/>
            <ac:spMk id="17" creationId="{05F26F35-35EE-4B58-B862-5AF01BD48FFE}"/>
          </ac:spMkLst>
        </pc:spChg>
        <pc:picChg chg="add del mod ord modCrop">
          <ac:chgData name="Ninke Mussche" userId="S::nmussche@ad.ua.ac.be::b431aecc-19c4-4687-8f79-4c7c8061452d" providerId="AD" clId="Web-{83D5E87A-D178-45F0-B410-08DE0E4E313E}" dt="2022-02-15T09:21:10.758" v="74"/>
          <ac:picMkLst>
            <pc:docMk/>
            <pc:sldMk cId="4165486053" sldId="275"/>
            <ac:picMk id="6" creationId="{DEBA296B-46C5-499E-A259-3E7F868AACC7}"/>
          </ac:picMkLst>
        </pc:picChg>
        <pc:picChg chg="add del mod ord modCrop">
          <ac:chgData name="Ninke Mussche" userId="S::nmussche@ad.ua.ac.be::b431aecc-19c4-4687-8f79-4c7c8061452d" providerId="AD" clId="Web-{83D5E87A-D178-45F0-B410-08DE0E4E313E}" dt="2022-02-15T09:26:12.151" v="79"/>
          <ac:picMkLst>
            <pc:docMk/>
            <pc:sldMk cId="4165486053" sldId="275"/>
            <ac:picMk id="9" creationId="{557B3F34-E41D-40E0-A8E5-EC0C1A3E07C2}"/>
          </ac:picMkLst>
        </pc:picChg>
        <pc:picChg chg="add del mod ord modCrop">
          <ac:chgData name="Ninke Mussche" userId="S::nmussche@ad.ua.ac.be::b431aecc-19c4-4687-8f79-4c7c8061452d" providerId="AD" clId="Web-{83D5E87A-D178-45F0-B410-08DE0E4E313E}" dt="2022-02-15T09:34:07.180" v="83"/>
          <ac:picMkLst>
            <pc:docMk/>
            <pc:sldMk cId="4165486053" sldId="275"/>
            <ac:picMk id="12" creationId="{CE3CE114-A5B7-4BEE-8335-86E47C35C1DB}"/>
          </ac:picMkLst>
        </pc:picChg>
        <pc:picChg chg="add del mod ord modCrop">
          <ac:chgData name="Ninke Mussche" userId="S::nmussche@ad.ua.ac.be::b431aecc-19c4-4687-8f79-4c7c8061452d" providerId="AD" clId="Web-{83D5E87A-D178-45F0-B410-08DE0E4E313E}" dt="2022-02-15T09:34:50.074" v="87"/>
          <ac:picMkLst>
            <pc:docMk/>
            <pc:sldMk cId="4165486053" sldId="275"/>
            <ac:picMk id="15" creationId="{A5F12495-20E9-44B0-A8EF-1F5A1B2588B8}"/>
          </ac:picMkLst>
        </pc:picChg>
        <pc:picChg chg="add mod">
          <ac:chgData name="Ninke Mussche" userId="S::nmussche@ad.ua.ac.be::b431aecc-19c4-4687-8f79-4c7c8061452d" providerId="AD" clId="Web-{83D5E87A-D178-45F0-B410-08DE0E4E313E}" dt="2022-02-15T09:47:19.885" v="123" actId="1076"/>
          <ac:picMkLst>
            <pc:docMk/>
            <pc:sldMk cId="4165486053" sldId="275"/>
            <ac:picMk id="18" creationId="{88593E04-514E-49B2-B721-D965DFD4C5A4}"/>
          </ac:picMkLst>
        </pc:picChg>
      </pc:sldChg>
      <pc:sldChg chg="addSp delSp modSp new">
        <pc:chgData name="Ninke Mussche" userId="S::nmussche@ad.ua.ac.be::b431aecc-19c4-4687-8f79-4c7c8061452d" providerId="AD" clId="Web-{83D5E87A-D178-45F0-B410-08DE0E4E313E}" dt="2022-02-15T09:58:51.084" v="157" actId="14100"/>
        <pc:sldMkLst>
          <pc:docMk/>
          <pc:sldMk cId="1456948686" sldId="277"/>
        </pc:sldMkLst>
        <pc:spChg chg="mod">
          <ac:chgData name="Ninke Mussche" userId="S::nmussche@ad.ua.ac.be::b431aecc-19c4-4687-8f79-4c7c8061452d" providerId="AD" clId="Web-{83D5E87A-D178-45F0-B410-08DE0E4E313E}" dt="2022-02-15T09:53:26.111" v="152" actId="14100"/>
          <ac:spMkLst>
            <pc:docMk/>
            <pc:sldMk cId="1456948686" sldId="277"/>
            <ac:spMk id="3" creationId="{D2861CB4-4F72-4BC8-BBD8-66550942ECF6}"/>
          </ac:spMkLst>
        </pc:spChg>
        <pc:spChg chg="del">
          <ac:chgData name="Ninke Mussche" userId="S::nmussche@ad.ua.ac.be::b431aecc-19c4-4687-8f79-4c7c8061452d" providerId="AD" clId="Web-{83D5E87A-D178-45F0-B410-08DE0E4E313E}" dt="2022-02-15T09:58:45.364" v="155"/>
          <ac:spMkLst>
            <pc:docMk/>
            <pc:sldMk cId="1456948686" sldId="277"/>
            <ac:spMk id="4" creationId="{744A0714-57E1-460E-8EC5-A2A934D89031}"/>
          </ac:spMkLst>
        </pc:spChg>
        <pc:spChg chg="mod">
          <ac:chgData name="Ninke Mussche" userId="S::nmussche@ad.ua.ac.be::b431aecc-19c4-4687-8f79-4c7c8061452d" providerId="AD" clId="Web-{83D5E87A-D178-45F0-B410-08DE0E4E313E}" dt="2022-02-15T09:58:51.084" v="157" actId="14100"/>
          <ac:spMkLst>
            <pc:docMk/>
            <pc:sldMk cId="1456948686" sldId="277"/>
            <ac:spMk id="5" creationId="{CFC83D67-4619-4178-9019-8EC22A56493D}"/>
          </ac:spMkLst>
        </pc:spChg>
        <pc:picChg chg="add mod ord modCrop">
          <ac:chgData name="Ninke Mussche" userId="S::nmussche@ad.ua.ac.be::b431aecc-19c4-4687-8f79-4c7c8061452d" providerId="AD" clId="Web-{83D5E87A-D178-45F0-B410-08DE0E4E313E}" dt="2022-02-15T09:58:47.490" v="156" actId="1076"/>
          <ac:picMkLst>
            <pc:docMk/>
            <pc:sldMk cId="1456948686" sldId="277"/>
            <ac:picMk id="6" creationId="{2CC38423-ADAB-4376-B508-22FB6EEB0CDD}"/>
          </ac:picMkLst>
        </pc:picChg>
      </pc:sldChg>
    </pc:docChg>
  </pc:docChgLst>
  <pc:docChgLst>
    <pc:chgData name="Ninke Mussche" userId="S::nmussche@ad.ua.ac.be::b431aecc-19c4-4687-8f79-4c7c8061452d" providerId="AD" clId="Web-{5847CF5A-B57F-5AAE-E114-7107773442A8}"/>
    <pc:docChg chg="addSld delSld modSld">
      <pc:chgData name="Ninke Mussche" userId="S::nmussche@ad.ua.ac.be::b431aecc-19c4-4687-8f79-4c7c8061452d" providerId="AD" clId="Web-{5847CF5A-B57F-5AAE-E114-7107773442A8}" dt="2022-02-17T08:26:31.895" v="79"/>
      <pc:docMkLst>
        <pc:docMk/>
      </pc:docMkLst>
      <pc:sldChg chg="del">
        <pc:chgData name="Ninke Mussche" userId="S::nmussche@ad.ua.ac.be::b431aecc-19c4-4687-8f79-4c7c8061452d" providerId="AD" clId="Web-{5847CF5A-B57F-5AAE-E114-7107773442A8}" dt="2022-02-17T08:12:42.331" v="73"/>
        <pc:sldMkLst>
          <pc:docMk/>
          <pc:sldMk cId="2120417566" sldId="264"/>
        </pc:sldMkLst>
      </pc:sldChg>
      <pc:sldChg chg="del">
        <pc:chgData name="Ninke Mussche" userId="S::nmussche@ad.ua.ac.be::b431aecc-19c4-4687-8f79-4c7c8061452d" providerId="AD" clId="Web-{5847CF5A-B57F-5AAE-E114-7107773442A8}" dt="2022-02-17T08:12:44.862" v="74"/>
        <pc:sldMkLst>
          <pc:docMk/>
          <pc:sldMk cId="3959452104" sldId="266"/>
        </pc:sldMkLst>
      </pc:sldChg>
      <pc:sldChg chg="modSp">
        <pc:chgData name="Ninke Mussche" userId="S::nmussche@ad.ua.ac.be::b431aecc-19c4-4687-8f79-4c7c8061452d" providerId="AD" clId="Web-{5847CF5A-B57F-5AAE-E114-7107773442A8}" dt="2022-02-17T08:12:27.096" v="72" actId="14100"/>
        <pc:sldMkLst>
          <pc:docMk/>
          <pc:sldMk cId="131203000" sldId="267"/>
        </pc:sldMkLst>
        <pc:spChg chg="mod">
          <ac:chgData name="Ninke Mussche" userId="S::nmussche@ad.ua.ac.be::b431aecc-19c4-4687-8f79-4c7c8061452d" providerId="AD" clId="Web-{5847CF5A-B57F-5AAE-E114-7107773442A8}" dt="2022-02-17T08:12:22.799" v="71" actId="20577"/>
          <ac:spMkLst>
            <pc:docMk/>
            <pc:sldMk cId="131203000" sldId="267"/>
            <ac:spMk id="42" creationId="{54F2605C-126E-401B-984A-43D2695798CB}"/>
          </ac:spMkLst>
        </pc:spChg>
        <pc:spChg chg="mod">
          <ac:chgData name="Ninke Mussche" userId="S::nmussche@ad.ua.ac.be::b431aecc-19c4-4687-8f79-4c7c8061452d" providerId="AD" clId="Web-{5847CF5A-B57F-5AAE-E114-7107773442A8}" dt="2022-02-17T08:12:12.190" v="69" actId="20577"/>
          <ac:spMkLst>
            <pc:docMk/>
            <pc:sldMk cId="131203000" sldId="267"/>
            <ac:spMk id="46" creationId="{723B32DB-5A6D-4E24-B6BF-A6D13F61D6FC}"/>
          </ac:spMkLst>
        </pc:spChg>
        <pc:spChg chg="mod">
          <ac:chgData name="Ninke Mussche" userId="S::nmussche@ad.ua.ac.be::b431aecc-19c4-4687-8f79-4c7c8061452d" providerId="AD" clId="Web-{5847CF5A-B57F-5AAE-E114-7107773442A8}" dt="2022-02-17T08:12:18.831" v="70" actId="20577"/>
          <ac:spMkLst>
            <pc:docMk/>
            <pc:sldMk cId="131203000" sldId="267"/>
            <ac:spMk id="48" creationId="{55E3F22B-BDEF-494C-9716-ABD47683238C}"/>
          </ac:spMkLst>
        </pc:spChg>
        <pc:picChg chg="mod">
          <ac:chgData name="Ninke Mussche" userId="S::nmussche@ad.ua.ac.be::b431aecc-19c4-4687-8f79-4c7c8061452d" providerId="AD" clId="Web-{5847CF5A-B57F-5AAE-E114-7107773442A8}" dt="2022-02-17T08:12:27.096" v="72" actId="14100"/>
          <ac:picMkLst>
            <pc:docMk/>
            <pc:sldMk cId="131203000" sldId="267"/>
            <ac:picMk id="13" creationId="{DE69095D-2A1E-E546-BCDC-25E1C104BE0F}"/>
          </ac:picMkLst>
        </pc:picChg>
      </pc:sldChg>
      <pc:sldChg chg="del">
        <pc:chgData name="Ninke Mussche" userId="S::nmussche@ad.ua.ac.be::b431aecc-19c4-4687-8f79-4c7c8061452d" providerId="AD" clId="Web-{5847CF5A-B57F-5AAE-E114-7107773442A8}" dt="2022-02-17T08:12:45.191" v="75"/>
        <pc:sldMkLst>
          <pc:docMk/>
          <pc:sldMk cId="2337111577" sldId="268"/>
        </pc:sldMkLst>
      </pc:sldChg>
      <pc:sldChg chg="modSp addCm">
        <pc:chgData name="Ninke Mussche" userId="S::nmussche@ad.ua.ac.be::b431aecc-19c4-4687-8f79-4c7c8061452d" providerId="AD" clId="Web-{5847CF5A-B57F-5AAE-E114-7107773442A8}" dt="2022-02-17T08:05:27.385" v="27" actId="20577"/>
        <pc:sldMkLst>
          <pc:docMk/>
          <pc:sldMk cId="1814010216" sldId="270"/>
        </pc:sldMkLst>
        <pc:spChg chg="mod">
          <ac:chgData name="Ninke Mussche" userId="S::nmussche@ad.ua.ac.be::b431aecc-19c4-4687-8f79-4c7c8061452d" providerId="AD" clId="Web-{5847CF5A-B57F-5AAE-E114-7107773442A8}" dt="2022-02-17T08:05:27.385" v="27" actId="20577"/>
          <ac:spMkLst>
            <pc:docMk/>
            <pc:sldMk cId="1814010216" sldId="270"/>
            <ac:spMk id="7" creationId="{762E6096-A072-4D45-941F-669982616D2D}"/>
          </ac:spMkLst>
        </pc:spChg>
      </pc:sldChg>
      <pc:sldChg chg="del">
        <pc:chgData name="Ninke Mussche" userId="S::nmussche@ad.ua.ac.be::b431aecc-19c4-4687-8f79-4c7c8061452d" providerId="AD" clId="Web-{5847CF5A-B57F-5AAE-E114-7107773442A8}" dt="2022-02-17T08:13:08.504" v="76"/>
        <pc:sldMkLst>
          <pc:docMk/>
          <pc:sldMk cId="2320315142" sldId="272"/>
        </pc:sldMkLst>
      </pc:sldChg>
      <pc:sldChg chg="modSp">
        <pc:chgData name="Ninke Mussche" userId="S::nmussche@ad.ua.ac.be::b431aecc-19c4-4687-8f79-4c7c8061452d" providerId="AD" clId="Web-{5847CF5A-B57F-5AAE-E114-7107773442A8}" dt="2022-02-17T08:11:49.221" v="68" actId="20577"/>
        <pc:sldMkLst>
          <pc:docMk/>
          <pc:sldMk cId="1099832123" sldId="278"/>
        </pc:sldMkLst>
        <pc:spChg chg="mod">
          <ac:chgData name="Ninke Mussche" userId="S::nmussche@ad.ua.ac.be::b431aecc-19c4-4687-8f79-4c7c8061452d" providerId="AD" clId="Web-{5847CF5A-B57F-5AAE-E114-7107773442A8}" dt="2022-02-17T08:11:49.221" v="68" actId="20577"/>
          <ac:spMkLst>
            <pc:docMk/>
            <pc:sldMk cId="1099832123" sldId="278"/>
            <ac:spMk id="4" creationId="{CD85C790-D9DE-4E76-B9E0-FDFFA24BC8E1}"/>
          </ac:spMkLst>
        </pc:spChg>
      </pc:sldChg>
      <pc:sldChg chg="modSp">
        <pc:chgData name="Ninke Mussche" userId="S::nmussche@ad.ua.ac.be::b431aecc-19c4-4687-8f79-4c7c8061452d" providerId="AD" clId="Web-{5847CF5A-B57F-5AAE-E114-7107773442A8}" dt="2022-02-17T08:05:59.385" v="61" actId="20577"/>
        <pc:sldMkLst>
          <pc:docMk/>
          <pc:sldMk cId="3273406231" sldId="280"/>
        </pc:sldMkLst>
        <pc:spChg chg="mod">
          <ac:chgData name="Ninke Mussche" userId="S::nmussche@ad.ua.ac.be::b431aecc-19c4-4687-8f79-4c7c8061452d" providerId="AD" clId="Web-{5847CF5A-B57F-5AAE-E114-7107773442A8}" dt="2022-02-17T08:05:59.385" v="61" actId="20577"/>
          <ac:spMkLst>
            <pc:docMk/>
            <pc:sldMk cId="3273406231" sldId="280"/>
            <ac:spMk id="9" creationId="{A28F6C02-DCA2-4E8B-8C18-245A458EBED4}"/>
          </ac:spMkLst>
        </pc:spChg>
      </pc:sldChg>
      <pc:sldChg chg="addSp delSp new">
        <pc:chgData name="Ninke Mussche" userId="S::nmussche@ad.ua.ac.be::b431aecc-19c4-4687-8f79-4c7c8061452d" providerId="AD" clId="Web-{5847CF5A-B57F-5AAE-E114-7107773442A8}" dt="2022-02-17T08:26:31.895" v="79"/>
        <pc:sldMkLst>
          <pc:docMk/>
          <pc:sldMk cId="1422150039" sldId="571"/>
        </pc:sldMkLst>
        <pc:graphicFrameChg chg="add del">
          <ac:chgData name="Ninke Mussche" userId="S::nmussche@ad.ua.ac.be::b431aecc-19c4-4687-8f79-4c7c8061452d" providerId="AD" clId="Web-{5847CF5A-B57F-5AAE-E114-7107773442A8}" dt="2022-02-17T08:26:31.895" v="79"/>
          <ac:graphicFrameMkLst>
            <pc:docMk/>
            <pc:sldMk cId="1422150039" sldId="571"/>
            <ac:graphicFrameMk id="7" creationId="{3EEF39E4-C6D5-4C94-8B1E-B759C59A6FA0}"/>
          </ac:graphicFrameMkLst>
        </pc:graphicFrameChg>
      </pc:sldChg>
      <pc:sldChg chg="del">
        <pc:chgData name="Ninke Mussche" userId="S::nmussche@ad.ua.ac.be::b431aecc-19c4-4687-8f79-4c7c8061452d" providerId="AD" clId="Web-{5847CF5A-B57F-5AAE-E114-7107773442A8}" dt="2022-02-17T08:06:00.479" v="62"/>
        <pc:sldMkLst>
          <pc:docMk/>
          <pc:sldMk cId="4110129258" sldId="571"/>
        </pc:sldMkLst>
      </pc:sldChg>
    </pc:docChg>
  </pc:docChgLst>
  <pc:docChgLst>
    <pc:chgData name="Dries Lens" userId="S::dlens@ad.ua.ac.be::6ceeb124-c058-4cde-b10d-0213bf888817" providerId="AD" clId="Web-{31C473CB-B2DA-46A6-B825-98E24D499911}"/>
    <pc:docChg chg="modSld">
      <pc:chgData name="Dries Lens" userId="S::dlens@ad.ua.ac.be::6ceeb124-c058-4cde-b10d-0213bf888817" providerId="AD" clId="Web-{31C473CB-B2DA-46A6-B825-98E24D499911}" dt="2022-02-21T08:17:01.611" v="17" actId="20577"/>
      <pc:docMkLst>
        <pc:docMk/>
      </pc:docMkLst>
      <pc:sldChg chg="modSp">
        <pc:chgData name="Dries Lens" userId="S::dlens@ad.ua.ac.be::6ceeb124-c058-4cde-b10d-0213bf888817" providerId="AD" clId="Web-{31C473CB-B2DA-46A6-B825-98E24D499911}" dt="2022-02-21T08:17:01.611" v="17" actId="20577"/>
        <pc:sldMkLst>
          <pc:docMk/>
          <pc:sldMk cId="692581331" sldId="279"/>
        </pc:sldMkLst>
        <pc:spChg chg="mod">
          <ac:chgData name="Dries Lens" userId="S::dlens@ad.ua.ac.be::6ceeb124-c058-4cde-b10d-0213bf888817" providerId="AD" clId="Web-{31C473CB-B2DA-46A6-B825-98E24D499911}" dt="2022-02-21T08:17:01.611" v="17" actId="20577"/>
          <ac:spMkLst>
            <pc:docMk/>
            <pc:sldMk cId="692581331" sldId="279"/>
            <ac:spMk id="11" creationId="{9BD210B1-2C3C-492E-88FA-7BB9ADC44F78}"/>
          </ac:spMkLst>
        </pc:spChg>
      </pc:sldChg>
      <pc:sldChg chg="modSp">
        <pc:chgData name="Dries Lens" userId="S::dlens@ad.ua.ac.be::6ceeb124-c058-4cde-b10d-0213bf888817" providerId="AD" clId="Web-{31C473CB-B2DA-46A6-B825-98E24D499911}" dt="2022-02-21T08:14:50.968" v="4" actId="20577"/>
        <pc:sldMkLst>
          <pc:docMk/>
          <pc:sldMk cId="2341011148" sldId="282"/>
        </pc:sldMkLst>
        <pc:spChg chg="mod">
          <ac:chgData name="Dries Lens" userId="S::dlens@ad.ua.ac.be::6ceeb124-c058-4cde-b10d-0213bf888817" providerId="AD" clId="Web-{31C473CB-B2DA-46A6-B825-98E24D499911}" dt="2022-02-21T08:14:50.968" v="4" actId="20577"/>
          <ac:spMkLst>
            <pc:docMk/>
            <pc:sldMk cId="2341011148" sldId="282"/>
            <ac:spMk id="4" creationId="{EE52E4C6-134D-4CC7-BC9E-8A444C770EF3}"/>
          </ac:spMkLst>
        </pc:spChg>
      </pc:sldChg>
      <pc:sldChg chg="modSp">
        <pc:chgData name="Dries Lens" userId="S::dlens@ad.ua.ac.be::6ceeb124-c058-4cde-b10d-0213bf888817" providerId="AD" clId="Web-{31C473CB-B2DA-46A6-B825-98E24D499911}" dt="2022-02-21T08:15:51.735" v="11" actId="20577"/>
        <pc:sldMkLst>
          <pc:docMk/>
          <pc:sldMk cId="2803295947" sldId="574"/>
        </pc:sldMkLst>
        <pc:spChg chg="mod">
          <ac:chgData name="Dries Lens" userId="S::dlens@ad.ua.ac.be::6ceeb124-c058-4cde-b10d-0213bf888817" providerId="AD" clId="Web-{31C473CB-B2DA-46A6-B825-98E24D499911}" dt="2022-02-21T08:15:51.735" v="11" actId="20577"/>
          <ac:spMkLst>
            <pc:docMk/>
            <pc:sldMk cId="2803295947" sldId="574"/>
            <ac:spMk id="6" creationId="{D050D5BC-821D-4531-B149-5DACBDC15D9B}"/>
          </ac:spMkLst>
        </pc:spChg>
        <pc:spChg chg="mod">
          <ac:chgData name="Dries Lens" userId="S::dlens@ad.ua.ac.be::6ceeb124-c058-4cde-b10d-0213bf888817" providerId="AD" clId="Web-{31C473CB-B2DA-46A6-B825-98E24D499911}" dt="2022-02-21T08:14:59.390" v="6" actId="20577"/>
          <ac:spMkLst>
            <pc:docMk/>
            <pc:sldMk cId="2803295947" sldId="574"/>
            <ac:spMk id="7" creationId="{680A044B-A915-48BC-BB1B-8596EEFA909A}"/>
          </ac:spMkLst>
        </pc:spChg>
      </pc:sldChg>
      <pc:sldChg chg="modSp">
        <pc:chgData name="Dries Lens" userId="S::dlens@ad.ua.ac.be::6ceeb124-c058-4cde-b10d-0213bf888817" providerId="AD" clId="Web-{31C473CB-B2DA-46A6-B825-98E24D499911}" dt="2022-02-21T08:16:21.657" v="14" actId="20577"/>
        <pc:sldMkLst>
          <pc:docMk/>
          <pc:sldMk cId="2773661445" sldId="575"/>
        </pc:sldMkLst>
        <pc:spChg chg="mod">
          <ac:chgData name="Dries Lens" userId="S::dlens@ad.ua.ac.be::6ceeb124-c058-4cde-b10d-0213bf888817" providerId="AD" clId="Web-{31C473CB-B2DA-46A6-B825-98E24D499911}" dt="2022-02-21T08:15:46.438" v="8" actId="20577"/>
          <ac:spMkLst>
            <pc:docMk/>
            <pc:sldMk cId="2773661445" sldId="575"/>
            <ac:spMk id="6" creationId="{D050D5BC-821D-4531-B149-5DACBDC15D9B}"/>
          </ac:spMkLst>
        </pc:spChg>
        <pc:spChg chg="mod">
          <ac:chgData name="Dries Lens" userId="S::dlens@ad.ua.ac.be::6ceeb124-c058-4cde-b10d-0213bf888817" providerId="AD" clId="Web-{31C473CB-B2DA-46A6-B825-98E24D499911}" dt="2022-02-21T08:16:21.657" v="14" actId="20577"/>
          <ac:spMkLst>
            <pc:docMk/>
            <pc:sldMk cId="2773661445" sldId="575"/>
            <ac:spMk id="7" creationId="{680A044B-A915-48BC-BB1B-8596EEFA909A}"/>
          </ac:spMkLst>
        </pc:spChg>
      </pc:sldChg>
    </pc:docChg>
  </pc:docChgLst>
  <pc:docChgLst>
    <pc:chgData name="Ive Marx" userId="S::imarx@ad.ua.ac.be::097cdb53-5bcc-4ed0-bbed-2a570cb1aecf" providerId="AD" clId="Web-{FCA4E41C-EF61-412A-8F85-2498F1AAF084}"/>
    <pc:docChg chg="modSld">
      <pc:chgData name="Ive Marx" userId="S::imarx@ad.ua.ac.be::097cdb53-5bcc-4ed0-bbed-2a570cb1aecf" providerId="AD" clId="Web-{FCA4E41C-EF61-412A-8F85-2498F1AAF084}" dt="2022-02-21T07:59:03.854" v="3" actId="20577"/>
      <pc:docMkLst>
        <pc:docMk/>
      </pc:docMkLst>
      <pc:sldChg chg="modSp">
        <pc:chgData name="Ive Marx" userId="S::imarx@ad.ua.ac.be::097cdb53-5bcc-4ed0-bbed-2a570cb1aecf" providerId="AD" clId="Web-{FCA4E41C-EF61-412A-8F85-2498F1AAF084}" dt="2022-02-21T07:43:52.437" v="1" actId="20577"/>
        <pc:sldMkLst>
          <pc:docMk/>
          <pc:sldMk cId="2773661445" sldId="575"/>
        </pc:sldMkLst>
        <pc:spChg chg="mod">
          <ac:chgData name="Ive Marx" userId="S::imarx@ad.ua.ac.be::097cdb53-5bcc-4ed0-bbed-2a570cb1aecf" providerId="AD" clId="Web-{FCA4E41C-EF61-412A-8F85-2498F1AAF084}" dt="2022-02-21T07:43:52.437" v="1" actId="20577"/>
          <ac:spMkLst>
            <pc:docMk/>
            <pc:sldMk cId="2773661445" sldId="575"/>
            <ac:spMk id="7" creationId="{680A044B-A915-48BC-BB1B-8596EEFA909A}"/>
          </ac:spMkLst>
        </pc:spChg>
      </pc:sldChg>
      <pc:sldChg chg="modSp">
        <pc:chgData name="Ive Marx" userId="S::imarx@ad.ua.ac.be::097cdb53-5bcc-4ed0-bbed-2a570cb1aecf" providerId="AD" clId="Web-{FCA4E41C-EF61-412A-8F85-2498F1AAF084}" dt="2022-02-21T07:59:03.854" v="3" actId="20577"/>
        <pc:sldMkLst>
          <pc:docMk/>
          <pc:sldMk cId="1311387761" sldId="577"/>
        </pc:sldMkLst>
        <pc:spChg chg="mod">
          <ac:chgData name="Ive Marx" userId="S::imarx@ad.ua.ac.be::097cdb53-5bcc-4ed0-bbed-2a570cb1aecf" providerId="AD" clId="Web-{FCA4E41C-EF61-412A-8F85-2498F1AAF084}" dt="2022-02-21T07:59:03.854" v="3" actId="20577"/>
          <ac:spMkLst>
            <pc:docMk/>
            <pc:sldMk cId="1311387761" sldId="577"/>
            <ac:spMk id="13" creationId="{9FF60121-AFD4-48B4-B26F-23ADEF611A12}"/>
          </ac:spMkLst>
        </pc:spChg>
      </pc:sldChg>
      <pc:sldChg chg="modSp">
        <pc:chgData name="Ive Marx" userId="S::imarx@ad.ua.ac.be::097cdb53-5bcc-4ed0-bbed-2a570cb1aecf" providerId="AD" clId="Web-{FCA4E41C-EF61-412A-8F85-2498F1AAF084}" dt="2022-02-21T07:57:54.305" v="2" actId="20577"/>
        <pc:sldMkLst>
          <pc:docMk/>
          <pc:sldMk cId="482833450" sldId="578"/>
        </pc:sldMkLst>
        <pc:spChg chg="mod">
          <ac:chgData name="Ive Marx" userId="S::imarx@ad.ua.ac.be::097cdb53-5bcc-4ed0-bbed-2a570cb1aecf" providerId="AD" clId="Web-{FCA4E41C-EF61-412A-8F85-2498F1AAF084}" dt="2022-02-21T07:57:54.305" v="2" actId="20577"/>
          <ac:spMkLst>
            <pc:docMk/>
            <pc:sldMk cId="482833450" sldId="578"/>
            <ac:spMk id="13" creationId="{9FF60121-AFD4-48B4-B26F-23ADEF611A12}"/>
          </ac:spMkLst>
        </pc:spChg>
      </pc:sldChg>
    </pc:docChg>
  </pc:docChgLst>
  <pc:docChgLst>
    <pc:chgData name="Ninke Mussche" userId="S::nmussche@ad.ua.ac.be::b431aecc-19c4-4687-8f79-4c7c8061452d" providerId="AD" clId="Web-{59363BCE-3473-4FAF-81AD-8A76448B1E97}"/>
    <pc:docChg chg="modSld">
      <pc:chgData name="Ninke Mussche" userId="S::nmussche@ad.ua.ac.be::b431aecc-19c4-4687-8f79-4c7c8061452d" providerId="AD" clId="Web-{59363BCE-3473-4FAF-81AD-8A76448B1E97}" dt="2022-02-21T08:14:55.957" v="152" actId="20577"/>
      <pc:docMkLst>
        <pc:docMk/>
      </pc:docMkLst>
      <pc:sldChg chg="modSp">
        <pc:chgData name="Ninke Mussche" userId="S::nmussche@ad.ua.ac.be::b431aecc-19c4-4687-8f79-4c7c8061452d" providerId="AD" clId="Web-{59363BCE-3473-4FAF-81AD-8A76448B1E97}" dt="2022-02-21T08:12:21.547" v="144" actId="20577"/>
        <pc:sldMkLst>
          <pc:docMk/>
          <pc:sldMk cId="2935644132" sldId="265"/>
        </pc:sldMkLst>
        <pc:spChg chg="mod">
          <ac:chgData name="Ninke Mussche" userId="S::nmussche@ad.ua.ac.be::b431aecc-19c4-4687-8f79-4c7c8061452d" providerId="AD" clId="Web-{59363BCE-3473-4FAF-81AD-8A76448B1E97}" dt="2022-02-21T08:12:21.547" v="144" actId="20577"/>
          <ac:spMkLst>
            <pc:docMk/>
            <pc:sldMk cId="2935644132" sldId="265"/>
            <ac:spMk id="4" creationId="{C24871DC-252F-674C-8E18-E0ABA1F8393A}"/>
          </ac:spMkLst>
        </pc:spChg>
      </pc:sldChg>
      <pc:sldChg chg="modSp">
        <pc:chgData name="Ninke Mussche" userId="S::nmussche@ad.ua.ac.be::b431aecc-19c4-4687-8f79-4c7c8061452d" providerId="AD" clId="Web-{59363BCE-3473-4FAF-81AD-8A76448B1E97}" dt="2022-02-21T08:14:55.957" v="152" actId="20577"/>
        <pc:sldMkLst>
          <pc:docMk/>
          <pc:sldMk cId="482833450" sldId="578"/>
        </pc:sldMkLst>
        <pc:spChg chg="mod">
          <ac:chgData name="Ninke Mussche" userId="S::nmussche@ad.ua.ac.be::b431aecc-19c4-4687-8f79-4c7c8061452d" providerId="AD" clId="Web-{59363BCE-3473-4FAF-81AD-8A76448B1E97}" dt="2022-02-21T08:14:55.957" v="152" actId="20577"/>
          <ac:spMkLst>
            <pc:docMk/>
            <pc:sldMk cId="482833450" sldId="578"/>
            <ac:spMk id="13" creationId="{9FF60121-AFD4-48B4-B26F-23ADEF611A12}"/>
          </ac:spMkLst>
        </pc:spChg>
      </pc:sldChg>
    </pc:docChg>
  </pc:docChgLst>
  <pc:docChgLst>
    <pc:chgData name="Ninke Mussche" userId="b431aecc-19c4-4687-8f79-4c7c8061452d" providerId="ADAL" clId="{FBC114EC-B0E2-4994-9AA5-E9937B4D757E}"/>
    <pc:docChg chg="undo redo custSel addSld delSld modSld">
      <pc:chgData name="Ninke Mussche" userId="b431aecc-19c4-4687-8f79-4c7c8061452d" providerId="ADAL" clId="{FBC114EC-B0E2-4994-9AA5-E9937B4D757E}" dt="2022-02-21T07:28:56.069" v="3589" actId="2890"/>
      <pc:docMkLst>
        <pc:docMk/>
      </pc:docMkLst>
      <pc:sldChg chg="del">
        <pc:chgData name="Ninke Mussche" userId="b431aecc-19c4-4687-8f79-4c7c8061452d" providerId="ADAL" clId="{FBC114EC-B0E2-4994-9AA5-E9937B4D757E}" dt="2022-02-21T06:20:40.172" v="3081" actId="47"/>
        <pc:sldMkLst>
          <pc:docMk/>
          <pc:sldMk cId="2312757786" sldId="263"/>
        </pc:sldMkLst>
      </pc:sldChg>
      <pc:sldChg chg="modSp mod">
        <pc:chgData name="Ninke Mussche" userId="b431aecc-19c4-4687-8f79-4c7c8061452d" providerId="ADAL" clId="{FBC114EC-B0E2-4994-9AA5-E9937B4D757E}" dt="2022-02-17T08:32:44.750" v="79" actId="6549"/>
        <pc:sldMkLst>
          <pc:docMk/>
          <pc:sldMk cId="2935644132" sldId="265"/>
        </pc:sldMkLst>
        <pc:spChg chg="mod">
          <ac:chgData name="Ninke Mussche" userId="b431aecc-19c4-4687-8f79-4c7c8061452d" providerId="ADAL" clId="{FBC114EC-B0E2-4994-9AA5-E9937B4D757E}" dt="2022-02-17T08:32:44.750" v="79" actId="6549"/>
          <ac:spMkLst>
            <pc:docMk/>
            <pc:sldMk cId="2935644132" sldId="265"/>
            <ac:spMk id="4" creationId="{C24871DC-252F-674C-8E18-E0ABA1F8393A}"/>
          </ac:spMkLst>
        </pc:spChg>
      </pc:sldChg>
      <pc:sldChg chg="addSp delSp modSp add mod">
        <pc:chgData name="Ninke Mussche" userId="b431aecc-19c4-4687-8f79-4c7c8061452d" providerId="ADAL" clId="{FBC114EC-B0E2-4994-9AA5-E9937B4D757E}" dt="2022-02-21T05:32:26.311" v="2402" actId="6549"/>
        <pc:sldMkLst>
          <pc:docMk/>
          <pc:sldMk cId="3959452104" sldId="266"/>
        </pc:sldMkLst>
        <pc:spChg chg="mod">
          <ac:chgData name="Ninke Mussche" userId="b431aecc-19c4-4687-8f79-4c7c8061452d" providerId="ADAL" clId="{FBC114EC-B0E2-4994-9AA5-E9937B4D757E}" dt="2022-02-21T05:32:26.311" v="2402" actId="6549"/>
          <ac:spMkLst>
            <pc:docMk/>
            <pc:sldMk cId="3959452104" sldId="266"/>
            <ac:spMk id="3" creationId="{55DCA37B-65C2-D440-9C7A-EC481D46E69E}"/>
          </ac:spMkLst>
        </pc:spChg>
        <pc:spChg chg="add del mod">
          <ac:chgData name="Ninke Mussche" userId="b431aecc-19c4-4687-8f79-4c7c8061452d" providerId="ADAL" clId="{FBC114EC-B0E2-4994-9AA5-E9937B4D757E}" dt="2022-02-17T08:44:01.582" v="175"/>
          <ac:spMkLst>
            <pc:docMk/>
            <pc:sldMk cId="3959452104" sldId="266"/>
            <ac:spMk id="6" creationId="{2CD9DF90-7F94-43B4-BE37-D4117772A3E8}"/>
          </ac:spMkLst>
        </pc:spChg>
        <pc:spChg chg="add mod">
          <ac:chgData name="Ninke Mussche" userId="b431aecc-19c4-4687-8f79-4c7c8061452d" providerId="ADAL" clId="{FBC114EC-B0E2-4994-9AA5-E9937B4D757E}" dt="2022-02-17T08:45:26.623" v="177" actId="478"/>
          <ac:spMkLst>
            <pc:docMk/>
            <pc:sldMk cId="3959452104" sldId="266"/>
            <ac:spMk id="7" creationId="{68D9F26A-FCFF-452C-9D04-E4088B4FFDA7}"/>
          </ac:spMkLst>
        </pc:spChg>
        <pc:picChg chg="del">
          <ac:chgData name="Ninke Mussche" userId="b431aecc-19c4-4687-8f79-4c7c8061452d" providerId="ADAL" clId="{FBC114EC-B0E2-4994-9AA5-E9937B4D757E}" dt="2022-02-17T08:43:26.217" v="174" actId="478"/>
          <ac:picMkLst>
            <pc:docMk/>
            <pc:sldMk cId="3959452104" sldId="266"/>
            <ac:picMk id="9" creationId="{AF936DA6-C00D-9246-BD26-17D82E554C88}"/>
          </ac:picMkLst>
        </pc:picChg>
        <pc:picChg chg="add del mod">
          <ac:chgData name="Ninke Mussche" userId="b431aecc-19c4-4687-8f79-4c7c8061452d" providerId="ADAL" clId="{FBC114EC-B0E2-4994-9AA5-E9937B4D757E}" dt="2022-02-17T08:45:26.623" v="177" actId="478"/>
          <ac:picMkLst>
            <pc:docMk/>
            <pc:sldMk cId="3959452104" sldId="266"/>
            <ac:picMk id="1026" creationId="{335D95D5-E430-4C35-904D-CB917FCCF6F7}"/>
          </ac:picMkLst>
        </pc:picChg>
      </pc:sldChg>
      <pc:sldChg chg="addSp delSp modSp mod delCm">
        <pc:chgData name="Ninke Mussche" userId="b431aecc-19c4-4687-8f79-4c7c8061452d" providerId="ADAL" clId="{FBC114EC-B0E2-4994-9AA5-E9937B4D757E}" dt="2022-02-21T06:21:29.055" v="3083" actId="931"/>
        <pc:sldMkLst>
          <pc:docMk/>
          <pc:sldMk cId="131203000" sldId="267"/>
        </pc:sldMkLst>
        <pc:spChg chg="add del mod">
          <ac:chgData name="Ninke Mussche" userId="b431aecc-19c4-4687-8f79-4c7c8061452d" providerId="ADAL" clId="{FBC114EC-B0E2-4994-9AA5-E9937B4D757E}" dt="2022-02-21T06:15:11.513" v="3057" actId="931"/>
          <ac:spMkLst>
            <pc:docMk/>
            <pc:sldMk cId="131203000" sldId="267"/>
            <ac:spMk id="4" creationId="{FBF90588-F89B-4E57-A890-76175287A46C}"/>
          </ac:spMkLst>
        </pc:spChg>
        <pc:spChg chg="add del mod">
          <ac:chgData name="Ninke Mussche" userId="b431aecc-19c4-4687-8f79-4c7c8061452d" providerId="ADAL" clId="{FBC114EC-B0E2-4994-9AA5-E9937B4D757E}" dt="2022-02-21T06:15:21.401" v="3060" actId="931"/>
          <ac:spMkLst>
            <pc:docMk/>
            <pc:sldMk cId="131203000" sldId="267"/>
            <ac:spMk id="8" creationId="{73F2741E-FB37-4266-A666-584CFC0AC5C0}"/>
          </ac:spMkLst>
        </pc:spChg>
        <pc:spChg chg="add del mod">
          <ac:chgData name="Ninke Mussche" userId="b431aecc-19c4-4687-8f79-4c7c8061452d" providerId="ADAL" clId="{FBC114EC-B0E2-4994-9AA5-E9937B4D757E}" dt="2022-02-21T06:15:32.517" v="3061" actId="931"/>
          <ac:spMkLst>
            <pc:docMk/>
            <pc:sldMk cId="131203000" sldId="267"/>
            <ac:spMk id="10" creationId="{84E85D1C-092E-461B-9610-2E178951428F}"/>
          </ac:spMkLst>
        </pc:spChg>
        <pc:spChg chg="add del mod">
          <ac:chgData name="Ninke Mussche" userId="b431aecc-19c4-4687-8f79-4c7c8061452d" providerId="ADAL" clId="{FBC114EC-B0E2-4994-9AA5-E9937B4D757E}" dt="2022-02-21T06:21:29.055" v="3083" actId="931"/>
          <ac:spMkLst>
            <pc:docMk/>
            <pc:sldMk cId="131203000" sldId="267"/>
            <ac:spMk id="19" creationId="{FE2B69C7-C68C-49F8-A414-D272FD592DA8}"/>
          </ac:spMkLst>
        </pc:spChg>
        <pc:spChg chg="mod">
          <ac:chgData name="Ninke Mussche" userId="b431aecc-19c4-4687-8f79-4c7c8061452d" providerId="ADAL" clId="{FBC114EC-B0E2-4994-9AA5-E9937B4D757E}" dt="2022-02-21T06:15:44.680" v="3076" actId="20577"/>
          <ac:spMkLst>
            <pc:docMk/>
            <pc:sldMk cId="131203000" sldId="267"/>
            <ac:spMk id="40" creationId="{807F9613-8D36-4926-992D-5F3E8892C92B}"/>
          </ac:spMkLst>
        </pc:spChg>
        <pc:spChg chg="mod">
          <ac:chgData name="Ninke Mussche" userId="b431aecc-19c4-4687-8f79-4c7c8061452d" providerId="ADAL" clId="{FBC114EC-B0E2-4994-9AA5-E9937B4D757E}" dt="2022-02-21T06:16:14.039" v="3080" actId="115"/>
          <ac:spMkLst>
            <pc:docMk/>
            <pc:sldMk cId="131203000" sldId="267"/>
            <ac:spMk id="42" creationId="{54F2605C-126E-401B-984A-43D2695798CB}"/>
          </ac:spMkLst>
        </pc:spChg>
        <pc:spChg chg="mod">
          <ac:chgData name="Ninke Mussche" userId="b431aecc-19c4-4687-8f79-4c7c8061452d" providerId="ADAL" clId="{FBC114EC-B0E2-4994-9AA5-E9937B4D757E}" dt="2022-02-21T06:15:51.729" v="3077" actId="115"/>
          <ac:spMkLst>
            <pc:docMk/>
            <pc:sldMk cId="131203000" sldId="267"/>
            <ac:spMk id="46" creationId="{723B32DB-5A6D-4E24-B6BF-A6D13F61D6FC}"/>
          </ac:spMkLst>
        </pc:spChg>
        <pc:spChg chg="mod">
          <ac:chgData name="Ninke Mussche" userId="b431aecc-19c4-4687-8f79-4c7c8061452d" providerId="ADAL" clId="{FBC114EC-B0E2-4994-9AA5-E9937B4D757E}" dt="2022-02-21T06:16:01.714" v="3079" actId="115"/>
          <ac:spMkLst>
            <pc:docMk/>
            <pc:sldMk cId="131203000" sldId="267"/>
            <ac:spMk id="48" creationId="{55E3F22B-BDEF-494C-9716-ABD47683238C}"/>
          </ac:spMkLst>
        </pc:spChg>
        <pc:picChg chg="add mod">
          <ac:chgData name="Ninke Mussche" userId="b431aecc-19c4-4687-8f79-4c7c8061452d" providerId="ADAL" clId="{FBC114EC-B0E2-4994-9AA5-E9937B4D757E}" dt="2022-02-21T06:15:11.513" v="3057" actId="931"/>
          <ac:picMkLst>
            <pc:docMk/>
            <pc:sldMk cId="131203000" sldId="267"/>
            <ac:picMk id="6" creationId="{072D3EF8-A1B4-4710-96EE-7F0C64B4A391}"/>
          </ac:picMkLst>
        </pc:picChg>
        <pc:picChg chg="add del mod">
          <ac:chgData name="Ninke Mussche" userId="b431aecc-19c4-4687-8f79-4c7c8061452d" providerId="ADAL" clId="{FBC114EC-B0E2-4994-9AA5-E9937B4D757E}" dt="2022-02-21T06:21:23.902" v="3082" actId="478"/>
          <ac:picMkLst>
            <pc:docMk/>
            <pc:sldMk cId="131203000" sldId="267"/>
            <ac:picMk id="12" creationId="{DF093E9C-4322-4338-BE95-B002CB5FD694}"/>
          </ac:picMkLst>
        </pc:picChg>
        <pc:picChg chg="del">
          <ac:chgData name="Ninke Mussche" userId="b431aecc-19c4-4687-8f79-4c7c8061452d" providerId="ADAL" clId="{FBC114EC-B0E2-4994-9AA5-E9937B4D757E}" dt="2022-02-21T06:12:03.240" v="3056" actId="478"/>
          <ac:picMkLst>
            <pc:docMk/>
            <pc:sldMk cId="131203000" sldId="267"/>
            <ac:picMk id="13" creationId="{DE69095D-2A1E-E546-BCDC-25E1C104BE0F}"/>
          </ac:picMkLst>
        </pc:picChg>
        <pc:picChg chg="del">
          <ac:chgData name="Ninke Mussche" userId="b431aecc-19c4-4687-8f79-4c7c8061452d" providerId="ADAL" clId="{FBC114EC-B0E2-4994-9AA5-E9937B4D757E}" dt="2022-02-21T06:15:14.553" v="3058" actId="478"/>
          <ac:picMkLst>
            <pc:docMk/>
            <pc:sldMk cId="131203000" sldId="267"/>
            <ac:picMk id="15" creationId="{9A1AD189-5646-1840-9816-B8D741F34F0F}"/>
          </ac:picMkLst>
        </pc:picChg>
        <pc:picChg chg="add mod">
          <ac:chgData name="Ninke Mussche" userId="b431aecc-19c4-4687-8f79-4c7c8061452d" providerId="ADAL" clId="{FBC114EC-B0E2-4994-9AA5-E9937B4D757E}" dt="2022-02-21T06:15:32.517" v="3061" actId="931"/>
          <ac:picMkLst>
            <pc:docMk/>
            <pc:sldMk cId="131203000" sldId="267"/>
            <ac:picMk id="16" creationId="{E011CAC5-3C78-41B4-ACB6-CCFE7A8CC232}"/>
          </ac:picMkLst>
        </pc:picChg>
        <pc:picChg chg="del">
          <ac:chgData name="Ninke Mussche" userId="b431aecc-19c4-4687-8f79-4c7c8061452d" providerId="ADAL" clId="{FBC114EC-B0E2-4994-9AA5-E9937B4D757E}" dt="2022-02-21T06:15:15.321" v="3059" actId="478"/>
          <ac:picMkLst>
            <pc:docMk/>
            <pc:sldMk cId="131203000" sldId="267"/>
            <ac:picMk id="17" creationId="{C714299F-D168-0E46-A8AA-793CA4A74853}"/>
          </ac:picMkLst>
        </pc:picChg>
        <pc:picChg chg="add mod">
          <ac:chgData name="Ninke Mussche" userId="b431aecc-19c4-4687-8f79-4c7c8061452d" providerId="ADAL" clId="{FBC114EC-B0E2-4994-9AA5-E9937B4D757E}" dt="2022-02-21T06:21:29.055" v="3083" actId="931"/>
          <ac:picMkLst>
            <pc:docMk/>
            <pc:sldMk cId="131203000" sldId="267"/>
            <ac:picMk id="21" creationId="{5E7436A3-42A0-4D27-ABDB-FE327384C757}"/>
          </ac:picMkLst>
        </pc:picChg>
      </pc:sldChg>
      <pc:sldChg chg="modSp mod">
        <pc:chgData name="Ninke Mussche" userId="b431aecc-19c4-4687-8f79-4c7c8061452d" providerId="ADAL" clId="{FBC114EC-B0E2-4994-9AA5-E9937B4D757E}" dt="2022-02-21T05:59:07.383" v="2815" actId="113"/>
        <pc:sldMkLst>
          <pc:docMk/>
          <pc:sldMk cId="2820723823" sldId="271"/>
        </pc:sldMkLst>
        <pc:spChg chg="mod">
          <ac:chgData name="Ninke Mussche" userId="b431aecc-19c4-4687-8f79-4c7c8061452d" providerId="ADAL" clId="{FBC114EC-B0E2-4994-9AA5-E9937B4D757E}" dt="2022-02-21T05:59:07.383" v="2815" actId="113"/>
          <ac:spMkLst>
            <pc:docMk/>
            <pc:sldMk cId="2820723823" sldId="271"/>
            <ac:spMk id="11" creationId="{9BD210B1-2C3C-492E-88FA-7BB9ADC44F78}"/>
          </ac:spMkLst>
        </pc:spChg>
      </pc:sldChg>
      <pc:sldChg chg="modSp mod">
        <pc:chgData name="Ninke Mussche" userId="b431aecc-19c4-4687-8f79-4c7c8061452d" providerId="ADAL" clId="{FBC114EC-B0E2-4994-9AA5-E9937B4D757E}" dt="2022-02-21T06:07:27.057" v="3047" actId="113"/>
        <pc:sldMkLst>
          <pc:docMk/>
          <pc:sldMk cId="2282998220" sldId="276"/>
        </pc:sldMkLst>
        <pc:spChg chg="mod">
          <ac:chgData name="Ninke Mussche" userId="b431aecc-19c4-4687-8f79-4c7c8061452d" providerId="ADAL" clId="{FBC114EC-B0E2-4994-9AA5-E9937B4D757E}" dt="2022-02-21T06:07:27.057" v="3047" actId="113"/>
          <ac:spMkLst>
            <pc:docMk/>
            <pc:sldMk cId="2282998220" sldId="276"/>
            <ac:spMk id="11" creationId="{9BD210B1-2C3C-492E-88FA-7BB9ADC44F78}"/>
          </ac:spMkLst>
        </pc:spChg>
      </pc:sldChg>
      <pc:sldChg chg="modSp mod">
        <pc:chgData name="Ninke Mussche" userId="b431aecc-19c4-4687-8f79-4c7c8061452d" providerId="ADAL" clId="{FBC114EC-B0E2-4994-9AA5-E9937B4D757E}" dt="2022-02-21T06:06:24.988" v="3032" actId="20577"/>
        <pc:sldMkLst>
          <pc:docMk/>
          <pc:sldMk cId="692581331" sldId="279"/>
        </pc:sldMkLst>
        <pc:spChg chg="mod">
          <ac:chgData name="Ninke Mussche" userId="b431aecc-19c4-4687-8f79-4c7c8061452d" providerId="ADAL" clId="{FBC114EC-B0E2-4994-9AA5-E9937B4D757E}" dt="2022-02-21T06:06:24.988" v="3032" actId="20577"/>
          <ac:spMkLst>
            <pc:docMk/>
            <pc:sldMk cId="692581331" sldId="279"/>
            <ac:spMk id="11" creationId="{9BD210B1-2C3C-492E-88FA-7BB9ADC44F78}"/>
          </ac:spMkLst>
        </pc:spChg>
      </pc:sldChg>
      <pc:sldChg chg="modSp mod">
        <pc:chgData name="Ninke Mussche" userId="b431aecc-19c4-4687-8f79-4c7c8061452d" providerId="ADAL" clId="{FBC114EC-B0E2-4994-9AA5-E9937B4D757E}" dt="2022-02-18T10:23:29.542" v="676" actId="20577"/>
        <pc:sldMkLst>
          <pc:docMk/>
          <pc:sldMk cId="2341011148" sldId="282"/>
        </pc:sldMkLst>
        <pc:spChg chg="mod">
          <ac:chgData name="Ninke Mussche" userId="b431aecc-19c4-4687-8f79-4c7c8061452d" providerId="ADAL" clId="{FBC114EC-B0E2-4994-9AA5-E9937B4D757E}" dt="2022-02-18T10:07:15.662" v="199" actId="20577"/>
          <ac:spMkLst>
            <pc:docMk/>
            <pc:sldMk cId="2341011148" sldId="282"/>
            <ac:spMk id="3" creationId="{EF909AC5-07EA-4A3A-A9CE-82672521E2C3}"/>
          </ac:spMkLst>
        </pc:spChg>
        <pc:spChg chg="mod">
          <ac:chgData name="Ninke Mussche" userId="b431aecc-19c4-4687-8f79-4c7c8061452d" providerId="ADAL" clId="{FBC114EC-B0E2-4994-9AA5-E9937B4D757E}" dt="2022-02-18T10:23:29.542" v="676" actId="20577"/>
          <ac:spMkLst>
            <pc:docMk/>
            <pc:sldMk cId="2341011148" sldId="282"/>
            <ac:spMk id="4" creationId="{EE52E4C6-134D-4CC7-BC9E-8A444C770EF3}"/>
          </ac:spMkLst>
        </pc:spChg>
      </pc:sldChg>
      <pc:sldChg chg="modSp mod">
        <pc:chgData name="Ninke Mussche" userId="b431aecc-19c4-4687-8f79-4c7c8061452d" providerId="ADAL" clId="{FBC114EC-B0E2-4994-9AA5-E9937B4D757E}" dt="2022-02-21T05:57:35.756" v="2749" actId="20577"/>
        <pc:sldMkLst>
          <pc:docMk/>
          <pc:sldMk cId="1819439616" sldId="566"/>
        </pc:sldMkLst>
        <pc:spChg chg="mod">
          <ac:chgData name="Ninke Mussche" userId="b431aecc-19c4-4687-8f79-4c7c8061452d" providerId="ADAL" clId="{FBC114EC-B0E2-4994-9AA5-E9937B4D757E}" dt="2022-02-21T05:57:07.545" v="2709" actId="14100"/>
          <ac:spMkLst>
            <pc:docMk/>
            <pc:sldMk cId="1819439616" sldId="566"/>
            <ac:spMk id="11" creationId="{1A6824CE-B39B-4385-B007-2B51573F34B8}"/>
          </ac:spMkLst>
        </pc:spChg>
        <pc:spChg chg="mod">
          <ac:chgData name="Ninke Mussche" userId="b431aecc-19c4-4687-8f79-4c7c8061452d" providerId="ADAL" clId="{FBC114EC-B0E2-4994-9AA5-E9937B4D757E}" dt="2022-02-21T05:57:35.756" v="2749" actId="20577"/>
          <ac:spMkLst>
            <pc:docMk/>
            <pc:sldMk cId="1819439616" sldId="566"/>
            <ac:spMk id="18" creationId="{7CBA20FE-D767-4185-B6B8-E5AC8E1DE32A}"/>
          </ac:spMkLst>
        </pc:spChg>
        <pc:picChg chg="mod">
          <ac:chgData name="Ninke Mussche" userId="b431aecc-19c4-4687-8f79-4c7c8061452d" providerId="ADAL" clId="{FBC114EC-B0E2-4994-9AA5-E9937B4D757E}" dt="2022-02-21T05:45:22.446" v="2649" actId="14100"/>
          <ac:picMkLst>
            <pc:docMk/>
            <pc:sldMk cId="1819439616" sldId="566"/>
            <ac:picMk id="2" creationId="{00000000-0000-0000-0000-000000000000}"/>
          </ac:picMkLst>
        </pc:picChg>
      </pc:sldChg>
      <pc:sldChg chg="del">
        <pc:chgData name="Ninke Mussche" userId="b431aecc-19c4-4687-8f79-4c7c8061452d" providerId="ADAL" clId="{FBC114EC-B0E2-4994-9AA5-E9937B4D757E}" dt="2022-02-21T05:57:13.352" v="2710" actId="47"/>
        <pc:sldMkLst>
          <pc:docMk/>
          <pc:sldMk cId="766876078" sldId="567"/>
        </pc:sldMkLst>
      </pc:sldChg>
      <pc:sldChg chg="modSp mod modCm">
        <pc:chgData name="Ninke Mussche" userId="b431aecc-19c4-4687-8f79-4c7c8061452d" providerId="ADAL" clId="{FBC114EC-B0E2-4994-9AA5-E9937B4D757E}" dt="2022-02-21T05:35:04.674" v="2421" actId="14100"/>
        <pc:sldMkLst>
          <pc:docMk/>
          <pc:sldMk cId="1497396191" sldId="568"/>
        </pc:sldMkLst>
        <pc:spChg chg="mod">
          <ac:chgData name="Ninke Mussche" userId="b431aecc-19c4-4687-8f79-4c7c8061452d" providerId="ADAL" clId="{FBC114EC-B0E2-4994-9AA5-E9937B4D757E}" dt="2022-02-21T05:35:04.674" v="2421" actId="14100"/>
          <ac:spMkLst>
            <pc:docMk/>
            <pc:sldMk cId="1497396191" sldId="568"/>
            <ac:spMk id="9" creationId="{7449BBE3-4D4B-436E-BB03-A67E2D590CA5}"/>
          </ac:spMkLst>
        </pc:spChg>
        <pc:spChg chg="mod">
          <ac:chgData name="Ninke Mussche" userId="b431aecc-19c4-4687-8f79-4c7c8061452d" providerId="ADAL" clId="{FBC114EC-B0E2-4994-9AA5-E9937B4D757E}" dt="2022-02-21T05:34:09.401" v="2406" actId="113"/>
          <ac:spMkLst>
            <pc:docMk/>
            <pc:sldMk cId="1497396191" sldId="568"/>
            <ac:spMk id="11" creationId="{9BD210B1-2C3C-492E-88FA-7BB9ADC44F78}"/>
          </ac:spMkLst>
        </pc:spChg>
      </pc:sldChg>
      <pc:sldChg chg="modSp mod">
        <pc:chgData name="Ninke Mussche" userId="b431aecc-19c4-4687-8f79-4c7c8061452d" providerId="ADAL" clId="{FBC114EC-B0E2-4994-9AA5-E9937B4D757E}" dt="2022-02-21T06:46:42.538" v="3445"/>
        <pc:sldMkLst>
          <pc:docMk/>
          <pc:sldMk cId="118831442" sldId="570"/>
        </pc:sldMkLst>
        <pc:spChg chg="mod">
          <ac:chgData name="Ninke Mussche" userId="b431aecc-19c4-4687-8f79-4c7c8061452d" providerId="ADAL" clId="{FBC114EC-B0E2-4994-9AA5-E9937B4D757E}" dt="2022-02-21T06:22:24.228" v="3112" actId="20577"/>
          <ac:spMkLst>
            <pc:docMk/>
            <pc:sldMk cId="118831442" sldId="570"/>
            <ac:spMk id="12" creationId="{7E1C2FA2-5A2C-4EB9-9903-5335AE7CA2A2}"/>
          </ac:spMkLst>
        </pc:spChg>
        <pc:spChg chg="mod">
          <ac:chgData name="Ninke Mussche" userId="b431aecc-19c4-4687-8f79-4c7c8061452d" providerId="ADAL" clId="{FBC114EC-B0E2-4994-9AA5-E9937B4D757E}" dt="2022-02-21T06:46:42.538" v="3445"/>
          <ac:spMkLst>
            <pc:docMk/>
            <pc:sldMk cId="118831442" sldId="570"/>
            <ac:spMk id="13" creationId="{9FF60121-AFD4-48B4-B26F-23ADEF611A12}"/>
          </ac:spMkLst>
        </pc:spChg>
      </pc:sldChg>
      <pc:sldChg chg="del">
        <pc:chgData name="Ninke Mussche" userId="b431aecc-19c4-4687-8f79-4c7c8061452d" providerId="ADAL" clId="{FBC114EC-B0E2-4994-9AA5-E9937B4D757E}" dt="2022-02-21T05:39:10.881" v="2422" actId="47"/>
        <pc:sldMkLst>
          <pc:docMk/>
          <pc:sldMk cId="1422150039" sldId="571"/>
        </pc:sldMkLst>
      </pc:sldChg>
      <pc:sldChg chg="del">
        <pc:chgData name="Ninke Mussche" userId="b431aecc-19c4-4687-8f79-4c7c8061452d" providerId="ADAL" clId="{FBC114EC-B0E2-4994-9AA5-E9937B4D757E}" dt="2022-02-21T05:39:17.841" v="2423" actId="47"/>
        <pc:sldMkLst>
          <pc:docMk/>
          <pc:sldMk cId="244699902" sldId="572"/>
        </pc:sldMkLst>
      </pc:sldChg>
      <pc:sldChg chg="addSp modSp mod modClrScheme chgLayout">
        <pc:chgData name="Ninke Mussche" userId="b431aecc-19c4-4687-8f79-4c7c8061452d" providerId="ADAL" clId="{FBC114EC-B0E2-4994-9AA5-E9937B4D757E}" dt="2022-02-21T05:58:05.380" v="2801" actId="113"/>
        <pc:sldMkLst>
          <pc:docMk/>
          <pc:sldMk cId="3620376167" sldId="573"/>
        </pc:sldMkLst>
        <pc:spChg chg="mod ord">
          <ac:chgData name="Ninke Mussche" userId="b431aecc-19c4-4687-8f79-4c7c8061452d" providerId="ADAL" clId="{FBC114EC-B0E2-4994-9AA5-E9937B4D757E}" dt="2022-02-21T05:44:05.181" v="2593" actId="700"/>
          <ac:spMkLst>
            <pc:docMk/>
            <pc:sldMk cId="3620376167" sldId="573"/>
            <ac:spMk id="2" creationId="{20366063-FB8E-A34E-B022-CDD71B3E6C76}"/>
          </ac:spMkLst>
        </pc:spChg>
        <pc:spChg chg="mod ord">
          <ac:chgData name="Ninke Mussche" userId="b431aecc-19c4-4687-8f79-4c7c8061452d" providerId="ADAL" clId="{FBC114EC-B0E2-4994-9AA5-E9937B4D757E}" dt="2022-02-21T05:44:18.402" v="2594" actId="21"/>
          <ac:spMkLst>
            <pc:docMk/>
            <pc:sldMk cId="3620376167" sldId="573"/>
            <ac:spMk id="3" creationId="{55DCA37B-65C2-D440-9C7A-EC481D46E69E}"/>
          </ac:spMkLst>
        </pc:spChg>
        <pc:spChg chg="add mod ord">
          <ac:chgData name="Ninke Mussche" userId="b431aecc-19c4-4687-8f79-4c7c8061452d" providerId="ADAL" clId="{FBC114EC-B0E2-4994-9AA5-E9937B4D757E}" dt="2022-02-21T05:58:05.380" v="2801" actId="113"/>
          <ac:spMkLst>
            <pc:docMk/>
            <pc:sldMk cId="3620376167" sldId="573"/>
            <ac:spMk id="4" creationId="{9A7E98A7-015C-48F1-99D5-71E97B9D16DB}"/>
          </ac:spMkLst>
        </pc:spChg>
        <pc:picChg chg="mod ord modCrop">
          <ac:chgData name="Ninke Mussche" userId="b431aecc-19c4-4687-8f79-4c7c8061452d" providerId="ADAL" clId="{FBC114EC-B0E2-4994-9AA5-E9937B4D757E}" dt="2022-02-21T05:44:05.181" v="2593" actId="700"/>
          <ac:picMkLst>
            <pc:docMk/>
            <pc:sldMk cId="3620376167" sldId="573"/>
            <ac:picMk id="12" creationId="{188FD6ED-4F53-4706-BCCF-347634C5F9AD}"/>
          </ac:picMkLst>
        </pc:picChg>
      </pc:sldChg>
      <pc:sldChg chg="addSp delSp modSp new mod modClrScheme chgLayout">
        <pc:chgData name="Ninke Mussche" userId="b431aecc-19c4-4687-8f79-4c7c8061452d" providerId="ADAL" clId="{FBC114EC-B0E2-4994-9AA5-E9937B4D757E}" dt="2022-02-21T06:37:05.231" v="3335" actId="1076"/>
        <pc:sldMkLst>
          <pc:docMk/>
          <pc:sldMk cId="2803295947" sldId="574"/>
        </pc:sldMkLst>
        <pc:spChg chg="mod ord">
          <ac:chgData name="Ninke Mussche" userId="b431aecc-19c4-4687-8f79-4c7c8061452d" providerId="ADAL" clId="{FBC114EC-B0E2-4994-9AA5-E9937B4D757E}" dt="2022-02-18T10:24:03.905" v="678" actId="700"/>
          <ac:spMkLst>
            <pc:docMk/>
            <pc:sldMk cId="2803295947" sldId="574"/>
            <ac:spMk id="2" creationId="{58152456-7D83-4914-AD79-FB7C6251E9AC}"/>
          </ac:spMkLst>
        </pc:spChg>
        <pc:spChg chg="del mod ord">
          <ac:chgData name="Ninke Mussche" userId="b431aecc-19c4-4687-8f79-4c7c8061452d" providerId="ADAL" clId="{FBC114EC-B0E2-4994-9AA5-E9937B4D757E}" dt="2022-02-18T10:24:03.905" v="678" actId="700"/>
          <ac:spMkLst>
            <pc:docMk/>
            <pc:sldMk cId="2803295947" sldId="574"/>
            <ac:spMk id="3" creationId="{161433F1-123D-487D-930F-FA8BCA796C38}"/>
          </ac:spMkLst>
        </pc:spChg>
        <pc:spChg chg="del">
          <ac:chgData name="Ninke Mussche" userId="b431aecc-19c4-4687-8f79-4c7c8061452d" providerId="ADAL" clId="{FBC114EC-B0E2-4994-9AA5-E9937B4D757E}" dt="2022-02-18T10:24:03.905" v="678" actId="700"/>
          <ac:spMkLst>
            <pc:docMk/>
            <pc:sldMk cId="2803295947" sldId="574"/>
            <ac:spMk id="4" creationId="{7A182870-D3BF-4126-AD19-4BDF8B8FDF38}"/>
          </ac:spMkLst>
        </pc:spChg>
        <pc:spChg chg="del mod ord">
          <ac:chgData name="Ninke Mussche" userId="b431aecc-19c4-4687-8f79-4c7c8061452d" providerId="ADAL" clId="{FBC114EC-B0E2-4994-9AA5-E9937B4D757E}" dt="2022-02-18T10:24:03.905" v="678" actId="700"/>
          <ac:spMkLst>
            <pc:docMk/>
            <pc:sldMk cId="2803295947" sldId="574"/>
            <ac:spMk id="5" creationId="{64743598-CB10-49EF-85DB-F3FAB248FB79}"/>
          </ac:spMkLst>
        </pc:spChg>
        <pc:spChg chg="add mod ord">
          <ac:chgData name="Ninke Mussche" userId="b431aecc-19c4-4687-8f79-4c7c8061452d" providerId="ADAL" clId="{FBC114EC-B0E2-4994-9AA5-E9937B4D757E}" dt="2022-02-21T05:14:21.974" v="1414" actId="20577"/>
          <ac:spMkLst>
            <pc:docMk/>
            <pc:sldMk cId="2803295947" sldId="574"/>
            <ac:spMk id="6" creationId="{D050D5BC-821D-4531-B149-5DACBDC15D9B}"/>
          </ac:spMkLst>
        </pc:spChg>
        <pc:spChg chg="add mod ord">
          <ac:chgData name="Ninke Mussche" userId="b431aecc-19c4-4687-8f79-4c7c8061452d" providerId="ADAL" clId="{FBC114EC-B0E2-4994-9AA5-E9937B4D757E}" dt="2022-02-21T06:34:58.778" v="3334" actId="313"/>
          <ac:spMkLst>
            <pc:docMk/>
            <pc:sldMk cId="2803295947" sldId="574"/>
            <ac:spMk id="7" creationId="{680A044B-A915-48BC-BB1B-8596EEFA909A}"/>
          </ac:spMkLst>
        </pc:spChg>
        <pc:cxnChg chg="add mod">
          <ac:chgData name="Ninke Mussche" userId="b431aecc-19c4-4687-8f79-4c7c8061452d" providerId="ADAL" clId="{FBC114EC-B0E2-4994-9AA5-E9937B4D757E}" dt="2022-02-21T06:37:05.231" v="3335" actId="1076"/>
          <ac:cxnSpMkLst>
            <pc:docMk/>
            <pc:sldMk cId="2803295947" sldId="574"/>
            <ac:cxnSpMk id="4" creationId="{047EE49D-660A-4733-B34D-4A31B0DAEF09}"/>
          </ac:cxnSpMkLst>
        </pc:cxnChg>
      </pc:sldChg>
      <pc:sldChg chg="modSp add mod">
        <pc:chgData name="Ninke Mussche" userId="b431aecc-19c4-4687-8f79-4c7c8061452d" providerId="ADAL" clId="{FBC114EC-B0E2-4994-9AA5-E9937B4D757E}" dt="2022-02-21T05:39:55.198" v="2440" actId="6549"/>
        <pc:sldMkLst>
          <pc:docMk/>
          <pc:sldMk cId="2773661445" sldId="575"/>
        </pc:sldMkLst>
        <pc:spChg chg="mod">
          <ac:chgData name="Ninke Mussche" userId="b431aecc-19c4-4687-8f79-4c7c8061452d" providerId="ADAL" clId="{FBC114EC-B0E2-4994-9AA5-E9937B4D757E}" dt="2022-02-21T05:14:07.175" v="1393" actId="20577"/>
          <ac:spMkLst>
            <pc:docMk/>
            <pc:sldMk cId="2773661445" sldId="575"/>
            <ac:spMk id="6" creationId="{D050D5BC-821D-4531-B149-5DACBDC15D9B}"/>
          </ac:spMkLst>
        </pc:spChg>
        <pc:spChg chg="mod">
          <ac:chgData name="Ninke Mussche" userId="b431aecc-19c4-4687-8f79-4c7c8061452d" providerId="ADAL" clId="{FBC114EC-B0E2-4994-9AA5-E9937B4D757E}" dt="2022-02-21T05:39:55.198" v="2440" actId="6549"/>
          <ac:spMkLst>
            <pc:docMk/>
            <pc:sldMk cId="2773661445" sldId="575"/>
            <ac:spMk id="7" creationId="{680A044B-A915-48BC-BB1B-8596EEFA909A}"/>
          </ac:spMkLst>
        </pc:spChg>
      </pc:sldChg>
      <pc:sldChg chg="addSp delSp modSp new mod">
        <pc:chgData name="Ninke Mussche" userId="b431aecc-19c4-4687-8f79-4c7c8061452d" providerId="ADAL" clId="{FBC114EC-B0E2-4994-9AA5-E9937B4D757E}" dt="2022-02-21T06:05:01.845" v="2912" actId="113"/>
        <pc:sldMkLst>
          <pc:docMk/>
          <pc:sldMk cId="523061055" sldId="576"/>
        </pc:sldMkLst>
        <pc:spChg chg="mod">
          <ac:chgData name="Ninke Mussche" userId="b431aecc-19c4-4687-8f79-4c7c8061452d" providerId="ADAL" clId="{FBC114EC-B0E2-4994-9AA5-E9937B4D757E}" dt="2022-02-21T06:00:28.397" v="2880" actId="6549"/>
          <ac:spMkLst>
            <pc:docMk/>
            <pc:sldMk cId="523061055" sldId="576"/>
            <ac:spMk id="3" creationId="{0DB3824F-89D6-4C05-851C-9C94DAB9A461}"/>
          </ac:spMkLst>
        </pc:spChg>
        <pc:spChg chg="del">
          <ac:chgData name="Ninke Mussche" userId="b431aecc-19c4-4687-8f79-4c7c8061452d" providerId="ADAL" clId="{FBC114EC-B0E2-4994-9AA5-E9937B4D757E}" dt="2022-02-21T06:02:50.855" v="2882" actId="931"/>
          <ac:spMkLst>
            <pc:docMk/>
            <pc:sldMk cId="523061055" sldId="576"/>
            <ac:spMk id="4" creationId="{D4F2E37B-68E0-4DDD-B84D-EA58FFFA81FA}"/>
          </ac:spMkLst>
        </pc:spChg>
        <pc:spChg chg="mod">
          <ac:chgData name="Ninke Mussche" userId="b431aecc-19c4-4687-8f79-4c7c8061452d" providerId="ADAL" clId="{FBC114EC-B0E2-4994-9AA5-E9937B4D757E}" dt="2022-02-21T06:05:01.845" v="2912" actId="113"/>
          <ac:spMkLst>
            <pc:docMk/>
            <pc:sldMk cId="523061055" sldId="576"/>
            <ac:spMk id="5" creationId="{1275089F-14A4-4B0E-A9B0-701D254D4954}"/>
          </ac:spMkLst>
        </pc:spChg>
        <pc:spChg chg="add del mod">
          <ac:chgData name="Ninke Mussche" userId="b431aecc-19c4-4687-8f79-4c7c8061452d" providerId="ADAL" clId="{FBC114EC-B0E2-4994-9AA5-E9937B4D757E}" dt="2022-02-21T06:03:20.738" v="2884" actId="931"/>
          <ac:spMkLst>
            <pc:docMk/>
            <pc:sldMk cId="523061055" sldId="576"/>
            <ac:spMk id="9" creationId="{8E13A48A-B871-40A1-B5C2-5FA653F825B4}"/>
          </ac:spMkLst>
        </pc:spChg>
        <pc:spChg chg="add del mod">
          <ac:chgData name="Ninke Mussche" userId="b431aecc-19c4-4687-8f79-4c7c8061452d" providerId="ADAL" clId="{FBC114EC-B0E2-4994-9AA5-E9937B4D757E}" dt="2022-02-21T06:04:17.419" v="2889" actId="931"/>
          <ac:spMkLst>
            <pc:docMk/>
            <pc:sldMk cId="523061055" sldId="576"/>
            <ac:spMk id="13" creationId="{E0DEF0B4-CBC3-4B22-A18C-8635FFBC8F82}"/>
          </ac:spMkLst>
        </pc:spChg>
        <pc:picChg chg="add del mod">
          <ac:chgData name="Ninke Mussche" userId="b431aecc-19c4-4687-8f79-4c7c8061452d" providerId="ADAL" clId="{FBC114EC-B0E2-4994-9AA5-E9937B4D757E}" dt="2022-02-21T06:02:52.898" v="2883" actId="478"/>
          <ac:picMkLst>
            <pc:docMk/>
            <pc:sldMk cId="523061055" sldId="576"/>
            <ac:picMk id="7" creationId="{01CBAF8B-C023-48F1-AD4F-507D8B5EE828}"/>
          </ac:picMkLst>
        </pc:picChg>
        <pc:picChg chg="add del mod">
          <ac:chgData name="Ninke Mussche" userId="b431aecc-19c4-4687-8f79-4c7c8061452d" providerId="ADAL" clId="{FBC114EC-B0E2-4994-9AA5-E9937B4D757E}" dt="2022-02-21T06:03:26.831" v="2888" actId="478"/>
          <ac:picMkLst>
            <pc:docMk/>
            <pc:sldMk cId="523061055" sldId="576"/>
            <ac:picMk id="11" creationId="{A0C36416-3C19-4900-B78B-244B14F8848B}"/>
          </ac:picMkLst>
        </pc:picChg>
        <pc:picChg chg="add mod">
          <ac:chgData name="Ninke Mussche" userId="b431aecc-19c4-4687-8f79-4c7c8061452d" providerId="ADAL" clId="{FBC114EC-B0E2-4994-9AA5-E9937B4D757E}" dt="2022-02-21T06:04:17.419" v="2889" actId="931"/>
          <ac:picMkLst>
            <pc:docMk/>
            <pc:sldMk cId="523061055" sldId="576"/>
            <ac:picMk id="15" creationId="{39D54B20-FA0E-4686-991D-52768F1E1E5F}"/>
          </ac:picMkLst>
        </pc:picChg>
      </pc:sldChg>
      <pc:sldChg chg="modSp mod">
        <pc:chgData name="Ninke Mussche" userId="b431aecc-19c4-4687-8f79-4c7c8061452d" providerId="ADAL" clId="{FBC114EC-B0E2-4994-9AA5-E9937B4D757E}" dt="2022-02-21T07:28:51.773" v="3588" actId="20577"/>
        <pc:sldMkLst>
          <pc:docMk/>
          <pc:sldMk cId="1311387761" sldId="577"/>
        </pc:sldMkLst>
        <pc:spChg chg="mod">
          <ac:chgData name="Ninke Mussche" userId="b431aecc-19c4-4687-8f79-4c7c8061452d" providerId="ADAL" clId="{FBC114EC-B0E2-4994-9AA5-E9937B4D757E}" dt="2022-02-21T07:28:51.773" v="3588" actId="20577"/>
          <ac:spMkLst>
            <pc:docMk/>
            <pc:sldMk cId="1311387761" sldId="577"/>
            <ac:spMk id="13" creationId="{9FF60121-AFD4-48B4-B26F-23ADEF611A12}"/>
          </ac:spMkLst>
        </pc:spChg>
      </pc:sldChg>
      <pc:sldChg chg="add">
        <pc:chgData name="Ninke Mussche" userId="b431aecc-19c4-4687-8f79-4c7c8061452d" providerId="ADAL" clId="{FBC114EC-B0E2-4994-9AA5-E9937B4D757E}" dt="2022-02-21T07:28:56.069" v="3589" actId="2890"/>
        <pc:sldMkLst>
          <pc:docMk/>
          <pc:sldMk cId="482833450" sldId="578"/>
        </pc:sldMkLst>
      </pc:sldChg>
    </pc:docChg>
  </pc:docChgLst>
  <pc:docChgLst>
    <pc:chgData name="Ninke Mussche" userId="S::nmussche@ad.ua.ac.be::b431aecc-19c4-4687-8f79-4c7c8061452d" providerId="AD" clId="Web-{69D15632-E67F-484C-A45B-C349FF1E77CE}"/>
    <pc:docChg chg="modSld">
      <pc:chgData name="Ninke Mussche" userId="S::nmussche@ad.ua.ac.be::b431aecc-19c4-4687-8f79-4c7c8061452d" providerId="AD" clId="Web-{69D15632-E67F-484C-A45B-C349FF1E77CE}" dt="2022-02-18T10:05:51.840" v="171" actId="20577"/>
      <pc:docMkLst>
        <pc:docMk/>
      </pc:docMkLst>
      <pc:sldChg chg="modSp">
        <pc:chgData name="Ninke Mussche" userId="S::nmussche@ad.ua.ac.be::b431aecc-19c4-4687-8f79-4c7c8061452d" providerId="AD" clId="Web-{69D15632-E67F-484C-A45B-C349FF1E77CE}" dt="2022-02-18T10:02:11.193" v="2" actId="20577"/>
        <pc:sldMkLst>
          <pc:docMk/>
          <pc:sldMk cId="3273406231" sldId="280"/>
        </pc:sldMkLst>
        <pc:spChg chg="mod">
          <ac:chgData name="Ninke Mussche" userId="S::nmussche@ad.ua.ac.be::b431aecc-19c4-4687-8f79-4c7c8061452d" providerId="AD" clId="Web-{69D15632-E67F-484C-A45B-C349FF1E77CE}" dt="2022-02-18T10:02:11.193" v="2" actId="20577"/>
          <ac:spMkLst>
            <pc:docMk/>
            <pc:sldMk cId="3273406231" sldId="280"/>
            <ac:spMk id="9" creationId="{A28F6C02-DCA2-4E8B-8C18-245A458EBED4}"/>
          </ac:spMkLst>
        </pc:spChg>
      </pc:sldChg>
      <pc:sldChg chg="delSp modSp mod modClrScheme chgLayout">
        <pc:chgData name="Ninke Mussche" userId="S::nmussche@ad.ua.ac.be::b431aecc-19c4-4687-8f79-4c7c8061452d" providerId="AD" clId="Web-{69D15632-E67F-484C-A45B-C349FF1E77CE}" dt="2022-02-18T10:05:51.840" v="171" actId="20577"/>
        <pc:sldMkLst>
          <pc:docMk/>
          <pc:sldMk cId="2341011148" sldId="282"/>
        </pc:sldMkLst>
        <pc:spChg chg="mod ord">
          <ac:chgData name="Ninke Mussche" userId="S::nmussche@ad.ua.ac.be::b431aecc-19c4-4687-8f79-4c7c8061452d" providerId="AD" clId="Web-{69D15632-E67F-484C-A45B-C349FF1E77CE}" dt="2022-02-18T10:02:48.601" v="5" actId="20577"/>
          <ac:spMkLst>
            <pc:docMk/>
            <pc:sldMk cId="2341011148" sldId="282"/>
            <ac:spMk id="3" creationId="{EF909AC5-07EA-4A3A-A9CE-82672521E2C3}"/>
          </ac:spMkLst>
        </pc:spChg>
        <pc:spChg chg="mod ord">
          <ac:chgData name="Ninke Mussche" userId="S::nmussche@ad.ua.ac.be::b431aecc-19c4-4687-8f79-4c7c8061452d" providerId="AD" clId="Web-{69D15632-E67F-484C-A45B-C349FF1E77CE}" dt="2022-02-18T10:05:51.840" v="171" actId="20577"/>
          <ac:spMkLst>
            <pc:docMk/>
            <pc:sldMk cId="2341011148" sldId="282"/>
            <ac:spMk id="4" creationId="{EE52E4C6-134D-4CC7-BC9E-8A444C770EF3}"/>
          </ac:spMkLst>
        </pc:spChg>
        <pc:spChg chg="del">
          <ac:chgData name="Ninke Mussche" userId="S::nmussche@ad.ua.ac.be::b431aecc-19c4-4687-8f79-4c7c8061452d" providerId="AD" clId="Web-{69D15632-E67F-484C-A45B-C349FF1E77CE}" dt="2022-02-18T10:02:33.694" v="3"/>
          <ac:spMkLst>
            <pc:docMk/>
            <pc:sldMk cId="2341011148" sldId="282"/>
            <ac:spMk id="5" creationId="{08579C70-0ACC-4DB7-9527-D6B1AE1521C8}"/>
          </ac:spMkLst>
        </pc:spChg>
        <pc:spChg chg="mod ord">
          <ac:chgData name="Ninke Mussche" userId="S::nmussche@ad.ua.ac.be::b431aecc-19c4-4687-8f79-4c7c8061452d" providerId="AD" clId="Web-{69D15632-E67F-484C-A45B-C349FF1E77CE}" dt="2022-02-18T10:02:33.694" v="3"/>
          <ac:spMkLst>
            <pc:docMk/>
            <pc:sldMk cId="2341011148" sldId="282"/>
            <ac:spMk id="6" creationId="{9E7C8EAE-ED04-4BDB-8098-3D2C0EDC57DF}"/>
          </ac:spMkLst>
        </pc:spChg>
      </pc:sldChg>
    </pc:docChg>
  </pc:docChgLst>
  <pc:docChgLst>
    <pc:chgData name="Ninke Mussche" userId="S::nmussche@ad.ua.ac.be::b431aecc-19c4-4687-8f79-4c7c8061452d" providerId="AD" clId="Web-{029A5D84-6806-4080-AC8E-B6F8888CBF1E}"/>
    <pc:docChg chg="modSld">
      <pc:chgData name="Ninke Mussche" userId="S::nmussche@ad.ua.ac.be::b431aecc-19c4-4687-8f79-4c7c8061452d" providerId="AD" clId="Web-{029A5D84-6806-4080-AC8E-B6F8888CBF1E}" dt="2022-02-21T07:24:14.077" v="17" actId="20577"/>
      <pc:docMkLst>
        <pc:docMk/>
      </pc:docMkLst>
      <pc:sldChg chg="modSp">
        <pc:chgData name="Ninke Mussche" userId="S::nmussche@ad.ua.ac.be::b431aecc-19c4-4687-8f79-4c7c8061452d" providerId="AD" clId="Web-{029A5D84-6806-4080-AC8E-B6F8888CBF1E}" dt="2022-02-21T07:23:42.358" v="15" actId="20577"/>
        <pc:sldMkLst>
          <pc:docMk/>
          <pc:sldMk cId="118831442" sldId="570"/>
        </pc:sldMkLst>
        <pc:spChg chg="mod">
          <ac:chgData name="Ninke Mussche" userId="S::nmussche@ad.ua.ac.be::b431aecc-19c4-4687-8f79-4c7c8061452d" providerId="AD" clId="Web-{029A5D84-6806-4080-AC8E-B6F8888CBF1E}" dt="2022-02-21T07:23:42.358" v="15" actId="20577"/>
          <ac:spMkLst>
            <pc:docMk/>
            <pc:sldMk cId="118831442" sldId="570"/>
            <ac:spMk id="13" creationId="{9FF60121-AFD4-48B4-B26F-23ADEF611A12}"/>
          </ac:spMkLst>
        </pc:spChg>
      </pc:sldChg>
      <pc:sldChg chg="modSp">
        <pc:chgData name="Ninke Mussche" userId="S::nmussche@ad.ua.ac.be::b431aecc-19c4-4687-8f79-4c7c8061452d" providerId="AD" clId="Web-{029A5D84-6806-4080-AC8E-B6F8888CBF1E}" dt="2022-02-21T07:24:14.077" v="17" actId="20577"/>
        <pc:sldMkLst>
          <pc:docMk/>
          <pc:sldMk cId="1311387761" sldId="577"/>
        </pc:sldMkLst>
        <pc:spChg chg="mod">
          <ac:chgData name="Ninke Mussche" userId="S::nmussche@ad.ua.ac.be::b431aecc-19c4-4687-8f79-4c7c8061452d" providerId="AD" clId="Web-{029A5D84-6806-4080-AC8E-B6F8888CBF1E}" dt="2022-02-21T07:24:14.077" v="17" actId="20577"/>
          <ac:spMkLst>
            <pc:docMk/>
            <pc:sldMk cId="1311387761" sldId="577"/>
            <ac:spMk id="13" creationId="{9FF60121-AFD4-48B4-B26F-23ADEF611A12}"/>
          </ac:spMkLst>
        </pc:spChg>
      </pc:sldChg>
    </pc:docChg>
  </pc:docChgLst>
  <pc:docChgLst>
    <pc:chgData name="Dries Lens" userId="6ceeb124-c058-4cde-b10d-0213bf888817" providerId="ADAL" clId="{268A6AFA-CDF2-42A7-9E7C-298A7536F317}"/>
    <pc:docChg chg="modSld">
      <pc:chgData name="Dries Lens" userId="6ceeb124-c058-4cde-b10d-0213bf888817" providerId="ADAL" clId="{268A6AFA-CDF2-42A7-9E7C-298A7536F317}" dt="2022-05-10T18:46:44.888" v="0" actId="20578"/>
      <pc:docMkLst>
        <pc:docMk/>
      </pc:docMkLst>
      <pc:sldChg chg="modSp">
        <pc:chgData name="Dries Lens" userId="6ceeb124-c058-4cde-b10d-0213bf888817" providerId="ADAL" clId="{268A6AFA-CDF2-42A7-9E7C-298A7536F317}" dt="2022-05-10T18:46:44.888" v="0" actId="20578"/>
        <pc:sldMkLst>
          <pc:docMk/>
          <pc:sldMk cId="3620376167" sldId="573"/>
        </pc:sldMkLst>
        <pc:spChg chg="mod">
          <ac:chgData name="Dries Lens" userId="6ceeb124-c058-4cde-b10d-0213bf888817" providerId="ADAL" clId="{268A6AFA-CDF2-42A7-9E7C-298A7536F317}" dt="2022-05-10T18:46:44.888" v="0" actId="20578"/>
          <ac:spMkLst>
            <pc:docMk/>
            <pc:sldMk cId="3620376167" sldId="573"/>
            <ac:spMk id="4" creationId="{9A7E98A7-015C-48F1-99D5-71E97B9D16DB}"/>
          </ac:spMkLst>
        </pc:spChg>
      </pc:sldChg>
    </pc:docChg>
  </pc:docChgLst>
  <pc:docChgLst>
    <pc:chgData name="Ninke Mussche" userId="S::nmussche@ad.ua.ac.be::b431aecc-19c4-4687-8f79-4c7c8061452d" providerId="AD" clId="Web-{D34FD2CE-F07B-40CA-853A-875020756241}"/>
    <pc:docChg chg="modSld">
      <pc:chgData name="Ninke Mussche" userId="S::nmussche@ad.ua.ac.be::b431aecc-19c4-4687-8f79-4c7c8061452d" providerId="AD" clId="Web-{D34FD2CE-F07B-40CA-853A-875020756241}" dt="2022-02-21T12:23:59.419" v="2" actId="20577"/>
      <pc:docMkLst>
        <pc:docMk/>
      </pc:docMkLst>
      <pc:sldChg chg="modSp">
        <pc:chgData name="Ninke Mussche" userId="S::nmussche@ad.ua.ac.be::b431aecc-19c4-4687-8f79-4c7c8061452d" providerId="AD" clId="Web-{D34FD2CE-F07B-40CA-853A-875020756241}" dt="2022-02-21T12:23:59.419" v="2" actId="20577"/>
        <pc:sldMkLst>
          <pc:docMk/>
          <pc:sldMk cId="131203000" sldId="267"/>
        </pc:sldMkLst>
        <pc:spChg chg="mod">
          <ac:chgData name="Ninke Mussche" userId="S::nmussche@ad.ua.ac.be::b431aecc-19c4-4687-8f79-4c7c8061452d" providerId="AD" clId="Web-{D34FD2CE-F07B-40CA-853A-875020756241}" dt="2022-02-21T12:23:59.419" v="2" actId="20577"/>
          <ac:spMkLst>
            <pc:docMk/>
            <pc:sldMk cId="131203000" sldId="267"/>
            <ac:spMk id="42" creationId="{54F2605C-126E-401B-984A-43D2695798CB}"/>
          </ac:spMkLst>
        </pc:spChg>
      </pc:sldChg>
    </pc:docChg>
  </pc:docChgLst>
  <pc:docChgLst>
    <pc:chgData name="Ninke Mussche" userId="S::nmussche@ad.ua.ac.be::b431aecc-19c4-4687-8f79-4c7c8061452d" providerId="AD" clId="Web-{47BD7273-3E38-D7CB-BC39-CE5F1834BAA0}"/>
    <pc:docChg chg="modSld">
      <pc:chgData name="Ninke Mussche" userId="S::nmussche@ad.ua.ac.be::b431aecc-19c4-4687-8f79-4c7c8061452d" providerId="AD" clId="Web-{47BD7273-3E38-D7CB-BC39-CE5F1834BAA0}" dt="2022-02-17T07:51:47.566" v="4" actId="20577"/>
      <pc:docMkLst>
        <pc:docMk/>
      </pc:docMkLst>
      <pc:sldChg chg="modSp">
        <pc:chgData name="Ninke Mussche" userId="S::nmussche@ad.ua.ac.be::b431aecc-19c4-4687-8f79-4c7c8061452d" providerId="AD" clId="Web-{47BD7273-3E38-D7CB-BC39-CE5F1834BAA0}" dt="2022-02-17T07:51:47.566" v="4" actId="20577"/>
        <pc:sldMkLst>
          <pc:docMk/>
          <pc:sldMk cId="1456948686" sldId="277"/>
        </pc:sldMkLst>
        <pc:spChg chg="mod">
          <ac:chgData name="Ninke Mussche" userId="S::nmussche@ad.ua.ac.be::b431aecc-19c4-4687-8f79-4c7c8061452d" providerId="AD" clId="Web-{47BD7273-3E38-D7CB-BC39-CE5F1834BAA0}" dt="2022-02-17T07:51:47.566" v="4" actId="20577"/>
          <ac:spMkLst>
            <pc:docMk/>
            <pc:sldMk cId="1456948686" sldId="277"/>
            <ac:spMk id="9" creationId="{A28F6C02-DCA2-4E8B-8C18-245A458EBED4}"/>
          </ac:spMkLst>
        </pc:spChg>
      </pc:sldChg>
    </pc:docChg>
  </pc:docChgLst>
  <pc:docChgLst>
    <pc:chgData name="Ninke Mussche" userId="S::nmussche@ad.ua.ac.be::b431aecc-19c4-4687-8f79-4c7c8061452d" providerId="AD" clId="Web-{432AEB36-E195-848D-DA13-580881B3A586}"/>
    <pc:docChg chg="addSld delSld modSld">
      <pc:chgData name="Ninke Mussche" userId="S::nmussche@ad.ua.ac.be::b431aecc-19c4-4687-8f79-4c7c8061452d" providerId="AD" clId="Web-{432AEB36-E195-848D-DA13-580881B3A586}" dt="2022-02-17T09:47:44.099" v="47" actId="20577"/>
      <pc:docMkLst>
        <pc:docMk/>
      </pc:docMkLst>
      <pc:sldChg chg="modSp">
        <pc:chgData name="Ninke Mussche" userId="S::nmussche@ad.ua.ac.be::b431aecc-19c4-4687-8f79-4c7c8061452d" providerId="AD" clId="Web-{432AEB36-E195-848D-DA13-580881B3A586}" dt="2022-02-17T09:04:12.729" v="38" actId="20577"/>
        <pc:sldMkLst>
          <pc:docMk/>
          <pc:sldMk cId="2323801077" sldId="257"/>
        </pc:sldMkLst>
        <pc:spChg chg="mod">
          <ac:chgData name="Ninke Mussche" userId="S::nmussche@ad.ua.ac.be::b431aecc-19c4-4687-8f79-4c7c8061452d" providerId="AD" clId="Web-{432AEB36-E195-848D-DA13-580881B3A586}" dt="2022-02-17T09:04:12.729" v="38" actId="20577"/>
          <ac:spMkLst>
            <pc:docMk/>
            <pc:sldMk cId="2323801077" sldId="257"/>
            <ac:spMk id="3" creationId="{BE59F27B-4FA1-1945-B3AE-2234EB3F591F}"/>
          </ac:spMkLst>
        </pc:spChg>
      </pc:sldChg>
      <pc:sldChg chg="addSp delSp modSp">
        <pc:chgData name="Ninke Mussche" userId="S::nmussche@ad.ua.ac.be::b431aecc-19c4-4687-8f79-4c7c8061452d" providerId="AD" clId="Web-{432AEB36-E195-848D-DA13-580881B3A586}" dt="2022-02-17T08:52:11.014" v="24" actId="20577"/>
        <pc:sldMkLst>
          <pc:docMk/>
          <pc:sldMk cId="3959452104" sldId="266"/>
        </pc:sldMkLst>
        <pc:spChg chg="mod">
          <ac:chgData name="Ninke Mussche" userId="S::nmussche@ad.ua.ac.be::b431aecc-19c4-4687-8f79-4c7c8061452d" providerId="AD" clId="Web-{432AEB36-E195-848D-DA13-580881B3A586}" dt="2022-02-17T08:52:11.014" v="24" actId="20577"/>
          <ac:spMkLst>
            <pc:docMk/>
            <pc:sldMk cId="3959452104" sldId="266"/>
            <ac:spMk id="3" creationId="{55DCA37B-65C2-D440-9C7A-EC481D46E69E}"/>
          </ac:spMkLst>
        </pc:spChg>
        <pc:spChg chg="del mod">
          <ac:chgData name="Ninke Mussche" userId="S::nmussche@ad.ua.ac.be::b431aecc-19c4-4687-8f79-4c7c8061452d" providerId="AD" clId="Web-{432AEB36-E195-848D-DA13-580881B3A586}" dt="2022-02-17T08:51:03.135" v="18"/>
          <ac:spMkLst>
            <pc:docMk/>
            <pc:sldMk cId="3959452104" sldId="266"/>
            <ac:spMk id="4" creationId="{09A706EB-F575-604E-9DCD-DE8435D77C02}"/>
          </ac:spMkLst>
        </pc:spChg>
        <pc:spChg chg="del">
          <ac:chgData name="Ninke Mussche" userId="S::nmussche@ad.ua.ac.be::b431aecc-19c4-4687-8f79-4c7c8061452d" providerId="AD" clId="Web-{432AEB36-E195-848D-DA13-580881B3A586}" dt="2022-02-17T08:46:40.604" v="0"/>
          <ac:spMkLst>
            <pc:docMk/>
            <pc:sldMk cId="3959452104" sldId="266"/>
            <ac:spMk id="7" creationId="{68D9F26A-FCFF-452C-9D04-E4088B4FFDA7}"/>
          </ac:spMkLst>
        </pc:spChg>
        <pc:spChg chg="add del mod">
          <ac:chgData name="Ninke Mussche" userId="S::nmussche@ad.ua.ac.be::b431aecc-19c4-4687-8f79-4c7c8061452d" providerId="AD" clId="Web-{432AEB36-E195-848D-DA13-580881B3A586}" dt="2022-02-17T08:48:06.281" v="7"/>
          <ac:spMkLst>
            <pc:docMk/>
            <pc:sldMk cId="3959452104" sldId="266"/>
            <ac:spMk id="8" creationId="{B71F035F-68E4-4884-A24A-6C9AF137A08A}"/>
          </ac:spMkLst>
        </pc:spChg>
        <pc:spChg chg="add del mod">
          <ac:chgData name="Ninke Mussche" userId="S::nmussche@ad.ua.ac.be::b431aecc-19c4-4687-8f79-4c7c8061452d" providerId="AD" clId="Web-{432AEB36-E195-848D-DA13-580881B3A586}" dt="2022-02-17T08:49:15.113" v="16"/>
          <ac:spMkLst>
            <pc:docMk/>
            <pc:sldMk cId="3959452104" sldId="266"/>
            <ac:spMk id="11" creationId="{DC85BE73-CF01-4228-9FB2-E7B243449BF3}"/>
          </ac:spMkLst>
        </pc:spChg>
        <pc:picChg chg="add del mod ord modCrop">
          <ac:chgData name="Ninke Mussche" userId="S::nmussche@ad.ua.ac.be::b431aecc-19c4-4687-8f79-4c7c8061452d" providerId="AD" clId="Web-{432AEB36-E195-848D-DA13-580881B3A586}" dt="2022-02-17T08:46:58.386" v="6"/>
          <ac:picMkLst>
            <pc:docMk/>
            <pc:sldMk cId="3959452104" sldId="266"/>
            <ac:picMk id="5" creationId="{3FB9FE1F-876E-4417-A2E7-35B32BDA7350}"/>
          </ac:picMkLst>
        </pc:picChg>
        <pc:picChg chg="add del mod ord modCrop">
          <ac:chgData name="Ninke Mussche" userId="S::nmussche@ad.ua.ac.be::b431aecc-19c4-4687-8f79-4c7c8061452d" providerId="AD" clId="Web-{432AEB36-E195-848D-DA13-580881B3A586}" dt="2022-02-17T08:49:02.737" v="15"/>
          <ac:picMkLst>
            <pc:docMk/>
            <pc:sldMk cId="3959452104" sldId="266"/>
            <ac:picMk id="9" creationId="{01F5BDEC-864F-418A-9F40-6C5AA51AE9CE}"/>
          </ac:picMkLst>
        </pc:picChg>
        <pc:picChg chg="add mod ord modCrop">
          <ac:chgData name="Ninke Mussche" userId="S::nmussche@ad.ua.ac.be::b431aecc-19c4-4687-8f79-4c7c8061452d" providerId="AD" clId="Web-{432AEB36-E195-848D-DA13-580881B3A586}" dt="2022-02-17T08:49:15.113" v="16"/>
          <ac:picMkLst>
            <pc:docMk/>
            <pc:sldMk cId="3959452104" sldId="266"/>
            <ac:picMk id="12" creationId="{188FD6ED-4F53-4706-BCCF-347634C5F9AD}"/>
          </ac:picMkLst>
        </pc:picChg>
      </pc:sldChg>
      <pc:sldChg chg="delCm">
        <pc:chgData name="Ninke Mussche" userId="S::nmussche@ad.ua.ac.be::b431aecc-19c4-4687-8f79-4c7c8061452d" providerId="AD" clId="Web-{432AEB36-E195-848D-DA13-580881B3A586}" dt="2022-02-17T08:52:48.079" v="25"/>
        <pc:sldMkLst>
          <pc:docMk/>
          <pc:sldMk cId="1497396191" sldId="568"/>
        </pc:sldMkLst>
      </pc:sldChg>
      <pc:sldChg chg="modSp new">
        <pc:chgData name="Ninke Mussche" userId="S::nmussche@ad.ua.ac.be::b431aecc-19c4-4687-8f79-4c7c8061452d" providerId="AD" clId="Web-{432AEB36-E195-848D-DA13-580881B3A586}" dt="2022-02-17T09:46:36.457" v="42" actId="20577"/>
        <pc:sldMkLst>
          <pc:docMk/>
          <pc:sldMk cId="244699902" sldId="572"/>
        </pc:sldMkLst>
        <pc:spChg chg="mod">
          <ac:chgData name="Ninke Mussche" userId="S::nmussche@ad.ua.ac.be::b431aecc-19c4-4687-8f79-4c7c8061452d" providerId="AD" clId="Web-{432AEB36-E195-848D-DA13-580881B3A586}" dt="2022-02-17T09:46:36.457" v="42" actId="20577"/>
          <ac:spMkLst>
            <pc:docMk/>
            <pc:sldMk cId="244699902" sldId="572"/>
            <ac:spMk id="3" creationId="{335B4CAD-2257-4231-8376-E93BEB73585B}"/>
          </ac:spMkLst>
        </pc:spChg>
      </pc:sldChg>
      <pc:sldChg chg="new del">
        <pc:chgData name="Ninke Mussche" userId="S::nmussche@ad.ua.ac.be::b431aecc-19c4-4687-8f79-4c7c8061452d" providerId="AD" clId="Web-{432AEB36-E195-848D-DA13-580881B3A586}" dt="2022-02-17T08:51:29.902" v="20"/>
        <pc:sldMkLst>
          <pc:docMk/>
          <pc:sldMk cId="2750086181" sldId="572"/>
        </pc:sldMkLst>
      </pc:sldChg>
      <pc:sldChg chg="modSp add replId">
        <pc:chgData name="Ninke Mussche" userId="S::nmussche@ad.ua.ac.be::b431aecc-19c4-4687-8f79-4c7c8061452d" providerId="AD" clId="Web-{432AEB36-E195-848D-DA13-580881B3A586}" dt="2022-02-17T09:47:44.099" v="47" actId="20577"/>
        <pc:sldMkLst>
          <pc:docMk/>
          <pc:sldMk cId="3620376167" sldId="573"/>
        </pc:sldMkLst>
        <pc:spChg chg="mod">
          <ac:chgData name="Ninke Mussche" userId="S::nmussche@ad.ua.ac.be::b431aecc-19c4-4687-8f79-4c7c8061452d" providerId="AD" clId="Web-{432AEB36-E195-848D-DA13-580881B3A586}" dt="2022-02-17T09:47:44.099" v="47" actId="20577"/>
          <ac:spMkLst>
            <pc:docMk/>
            <pc:sldMk cId="3620376167" sldId="573"/>
            <ac:spMk id="3" creationId="{55DCA37B-65C2-D440-9C7A-EC481D46E69E}"/>
          </ac:spMkLst>
        </pc:spChg>
      </pc:sldChg>
    </pc:docChg>
  </pc:docChgLst>
  <pc:docChgLst>
    <pc:chgData name="Dries Lens" userId="S::dlens@ad.ua.ac.be::6ceeb124-c058-4cde-b10d-0213bf888817" providerId="AD" clId="Web-{6E1CC06E-251F-465F-9A23-BB542D1575B3}"/>
    <pc:docChg chg="modSld">
      <pc:chgData name="Dries Lens" userId="S::dlens@ad.ua.ac.be::6ceeb124-c058-4cde-b10d-0213bf888817" providerId="AD" clId="Web-{6E1CC06E-251F-465F-9A23-BB542D1575B3}" dt="2022-02-17T07:42:00.948" v="2" actId="20577"/>
      <pc:docMkLst>
        <pc:docMk/>
      </pc:docMkLst>
      <pc:sldChg chg="modSp">
        <pc:chgData name="Dries Lens" userId="S::dlens@ad.ua.ac.be::6ceeb124-c058-4cde-b10d-0213bf888817" providerId="AD" clId="Web-{6E1CC06E-251F-465F-9A23-BB542D1575B3}" dt="2022-02-17T07:42:00.948" v="2" actId="20577"/>
        <pc:sldMkLst>
          <pc:docMk/>
          <pc:sldMk cId="1099832123" sldId="278"/>
        </pc:sldMkLst>
        <pc:spChg chg="mod">
          <ac:chgData name="Dries Lens" userId="S::dlens@ad.ua.ac.be::6ceeb124-c058-4cde-b10d-0213bf888817" providerId="AD" clId="Web-{6E1CC06E-251F-465F-9A23-BB542D1575B3}" dt="2022-02-17T07:42:00.948" v="2" actId="20577"/>
          <ac:spMkLst>
            <pc:docMk/>
            <pc:sldMk cId="1099832123" sldId="278"/>
            <ac:spMk id="4" creationId="{CD85C790-D9DE-4E76-B9E0-FDFFA24BC8E1}"/>
          </ac:spMkLst>
        </pc:spChg>
      </pc:sldChg>
    </pc:docChg>
  </pc:docChgLst>
  <pc:docChgLst>
    <pc:chgData name="Ninke Mussche" userId="S::nmussche@ad.ua.ac.be::b431aecc-19c4-4687-8f79-4c7c8061452d" providerId="AD" clId="Web-{36BFEDB3-0CB8-421E-8D12-C497C77233B1}"/>
    <pc:docChg chg="modSld">
      <pc:chgData name="Ninke Mussche" userId="S::nmussche@ad.ua.ac.be::b431aecc-19c4-4687-8f79-4c7c8061452d" providerId="AD" clId="Web-{36BFEDB3-0CB8-421E-8D12-C497C77233B1}" dt="2022-02-21T05:01:37.218" v="97" actId="20577"/>
      <pc:docMkLst>
        <pc:docMk/>
      </pc:docMkLst>
      <pc:sldChg chg="modSp">
        <pc:chgData name="Ninke Mussche" userId="S::nmussche@ad.ua.ac.be::b431aecc-19c4-4687-8f79-4c7c8061452d" providerId="AD" clId="Web-{36BFEDB3-0CB8-421E-8D12-C497C77233B1}" dt="2022-02-21T05:01:37.218" v="97" actId="20577"/>
        <pc:sldMkLst>
          <pc:docMk/>
          <pc:sldMk cId="2803295947" sldId="574"/>
        </pc:sldMkLst>
        <pc:spChg chg="mod">
          <ac:chgData name="Ninke Mussche" userId="S::nmussche@ad.ua.ac.be::b431aecc-19c4-4687-8f79-4c7c8061452d" providerId="AD" clId="Web-{36BFEDB3-0CB8-421E-8D12-C497C77233B1}" dt="2022-02-21T05:01:37.218" v="97" actId="20577"/>
          <ac:spMkLst>
            <pc:docMk/>
            <pc:sldMk cId="2803295947" sldId="574"/>
            <ac:spMk id="7" creationId="{680A044B-A915-48BC-BB1B-8596EEFA909A}"/>
          </ac:spMkLst>
        </pc:spChg>
      </pc:sldChg>
    </pc:docChg>
  </pc:docChgLst>
  <pc:docChgLst>
    <pc:chgData name="Ninke Mussche" userId="S::nmussche@ad.ua.ac.be::b431aecc-19c4-4687-8f79-4c7c8061452d" providerId="AD" clId="Web-{3393CFFB-25FB-4661-A0C0-F88339D40E50}"/>
    <pc:docChg chg="">
      <pc:chgData name="Ninke Mussche" userId="S::nmussche@ad.ua.ac.be::b431aecc-19c4-4687-8f79-4c7c8061452d" providerId="AD" clId="Web-{3393CFFB-25FB-4661-A0C0-F88339D40E50}" dt="2022-02-17T08:27:25.010" v="0"/>
      <pc:docMkLst>
        <pc:docMk/>
      </pc:docMkLst>
      <pc:sldChg chg="delCm">
        <pc:chgData name="Ninke Mussche" userId="S::nmussche@ad.ua.ac.be::b431aecc-19c4-4687-8f79-4c7c8061452d" providerId="AD" clId="Web-{3393CFFB-25FB-4661-A0C0-F88339D40E50}" dt="2022-02-17T08:27:25.010" v="0"/>
        <pc:sldMkLst>
          <pc:docMk/>
          <pc:sldMk cId="1814010216" sldId="270"/>
        </pc:sldMkLst>
      </pc:sldChg>
    </pc:docChg>
  </pc:docChgLst>
  <pc:docChgLst>
    <pc:chgData name="Ninke Mussche" userId="S::nmussche@ad.ua.ac.be::b431aecc-19c4-4687-8f79-4c7c8061452d" providerId="AD" clId="Web-{D5B08A65-EAC6-9B91-DB30-D04FF87DA4D2}"/>
    <pc:docChg chg="addSld delSld modSld">
      <pc:chgData name="Ninke Mussche" userId="S::nmussche@ad.ua.ac.be::b431aecc-19c4-4687-8f79-4c7c8061452d" providerId="AD" clId="Web-{D5B08A65-EAC6-9B91-DB30-D04FF87DA4D2}" dt="2022-02-21T07:21:25.082" v="421"/>
      <pc:docMkLst>
        <pc:docMk/>
      </pc:docMkLst>
      <pc:sldChg chg="addSp delSp modSp">
        <pc:chgData name="Ninke Mussche" userId="S::nmussche@ad.ua.ac.be::b431aecc-19c4-4687-8f79-4c7c8061452d" providerId="AD" clId="Web-{D5B08A65-EAC6-9B91-DB30-D04FF87DA4D2}" dt="2022-02-21T07:15:56.999" v="291" actId="20577"/>
        <pc:sldMkLst>
          <pc:docMk/>
          <pc:sldMk cId="118831442" sldId="570"/>
        </pc:sldMkLst>
        <pc:spChg chg="mod">
          <ac:chgData name="Ninke Mussche" userId="S::nmussche@ad.ua.ac.be::b431aecc-19c4-4687-8f79-4c7c8061452d" providerId="AD" clId="Web-{D5B08A65-EAC6-9B91-DB30-D04FF87DA4D2}" dt="2022-02-21T07:15:56.999" v="291" actId="20577"/>
          <ac:spMkLst>
            <pc:docMk/>
            <pc:sldMk cId="118831442" sldId="570"/>
            <ac:spMk id="12" creationId="{7E1C2FA2-5A2C-4EB9-9903-5335AE7CA2A2}"/>
          </ac:spMkLst>
        </pc:spChg>
        <pc:spChg chg="mod">
          <ac:chgData name="Ninke Mussche" userId="S::nmussche@ad.ua.ac.be::b431aecc-19c4-4687-8f79-4c7c8061452d" providerId="AD" clId="Web-{D5B08A65-EAC6-9B91-DB30-D04FF87DA4D2}" dt="2022-02-21T07:15:50.390" v="287" actId="20577"/>
          <ac:spMkLst>
            <pc:docMk/>
            <pc:sldMk cId="118831442" sldId="570"/>
            <ac:spMk id="13" creationId="{9FF60121-AFD4-48B4-B26F-23ADEF611A12}"/>
          </ac:spMkLst>
        </pc:spChg>
        <pc:picChg chg="add del mod">
          <ac:chgData name="Ninke Mussche" userId="S::nmussche@ad.ua.ac.be::b431aecc-19c4-4687-8f79-4c7c8061452d" providerId="AD" clId="Web-{D5B08A65-EAC6-9B91-DB30-D04FF87DA4D2}" dt="2022-02-21T07:04:34.349" v="85"/>
          <ac:picMkLst>
            <pc:docMk/>
            <pc:sldMk cId="118831442" sldId="570"/>
            <ac:picMk id="3" creationId="{0237A1BA-A3F8-429E-A0CD-16B60C466345}"/>
          </ac:picMkLst>
        </pc:picChg>
      </pc:sldChg>
      <pc:sldChg chg="modSp">
        <pc:chgData name="Ninke Mussche" userId="S::nmussche@ad.ua.ac.be::b431aecc-19c4-4687-8f79-4c7c8061452d" providerId="AD" clId="Web-{D5B08A65-EAC6-9B91-DB30-D04FF87DA4D2}" dt="2022-02-21T06:55:13.372" v="2" actId="20577"/>
        <pc:sldMkLst>
          <pc:docMk/>
          <pc:sldMk cId="523061055" sldId="576"/>
        </pc:sldMkLst>
        <pc:spChg chg="mod">
          <ac:chgData name="Ninke Mussche" userId="S::nmussche@ad.ua.ac.be::b431aecc-19c4-4687-8f79-4c7c8061452d" providerId="AD" clId="Web-{D5B08A65-EAC6-9B91-DB30-D04FF87DA4D2}" dt="2022-02-21T06:55:13.372" v="2" actId="20577"/>
          <ac:spMkLst>
            <pc:docMk/>
            <pc:sldMk cId="523061055" sldId="576"/>
            <ac:spMk id="5" creationId="{1275089F-14A4-4B0E-A9B0-701D254D4954}"/>
          </ac:spMkLst>
        </pc:spChg>
      </pc:sldChg>
      <pc:sldChg chg="modSp add replId modNotes">
        <pc:chgData name="Ninke Mussche" userId="S::nmussche@ad.ua.ac.be::b431aecc-19c4-4687-8f79-4c7c8061452d" providerId="AD" clId="Web-{D5B08A65-EAC6-9B91-DB30-D04FF87DA4D2}" dt="2022-02-21T07:21:25.082" v="421"/>
        <pc:sldMkLst>
          <pc:docMk/>
          <pc:sldMk cId="1311387761" sldId="577"/>
        </pc:sldMkLst>
        <pc:spChg chg="mod">
          <ac:chgData name="Ninke Mussche" userId="S::nmussche@ad.ua.ac.be::b431aecc-19c4-4687-8f79-4c7c8061452d" providerId="AD" clId="Web-{D5B08A65-EAC6-9B91-DB30-D04FF87DA4D2}" dt="2022-02-21T07:16:21.234" v="300" actId="20577"/>
          <ac:spMkLst>
            <pc:docMk/>
            <pc:sldMk cId="1311387761" sldId="577"/>
            <ac:spMk id="12" creationId="{7E1C2FA2-5A2C-4EB9-9903-5335AE7CA2A2}"/>
          </ac:spMkLst>
        </pc:spChg>
        <pc:spChg chg="mod">
          <ac:chgData name="Ninke Mussche" userId="S::nmussche@ad.ua.ac.be::b431aecc-19c4-4687-8f79-4c7c8061452d" providerId="AD" clId="Web-{D5B08A65-EAC6-9B91-DB30-D04FF87DA4D2}" dt="2022-02-21T07:21:25.020" v="420" actId="20577"/>
          <ac:spMkLst>
            <pc:docMk/>
            <pc:sldMk cId="1311387761" sldId="577"/>
            <ac:spMk id="13" creationId="{9FF60121-AFD4-48B4-B26F-23ADEF611A12}"/>
          </ac:spMkLst>
        </pc:spChg>
      </pc:sldChg>
      <pc:sldChg chg="new del">
        <pc:chgData name="Ninke Mussche" userId="S::nmussche@ad.ua.ac.be::b431aecc-19c4-4687-8f79-4c7c8061452d" providerId="AD" clId="Web-{D5B08A65-EAC6-9B91-DB30-D04FF87DA4D2}" dt="2022-02-21T07:16:04.062" v="293"/>
        <pc:sldMkLst>
          <pc:docMk/>
          <pc:sldMk cId="4093358635" sldId="577"/>
        </pc:sldMkLst>
      </pc:sldChg>
    </pc:docChg>
  </pc:docChgLst>
  <pc:docChgLst>
    <pc:chgData name="Ninke Mussche" userId="S::nmussche@ad.ua.ac.be::b431aecc-19c4-4687-8f79-4c7c8061452d" providerId="AD" clId="Web-{5CA5FB0C-BF5B-4082-A8E1-16167FA0B81A}"/>
    <pc:docChg chg="modSld">
      <pc:chgData name="Ninke Mussche" userId="S::nmussche@ad.ua.ac.be::b431aecc-19c4-4687-8f79-4c7c8061452d" providerId="AD" clId="Web-{5CA5FB0C-BF5B-4082-A8E1-16167FA0B81A}" dt="2022-02-21T12:16:32.679" v="14" actId="20577"/>
      <pc:docMkLst>
        <pc:docMk/>
      </pc:docMkLst>
      <pc:sldChg chg="modSp">
        <pc:chgData name="Ninke Mussche" userId="S::nmussche@ad.ua.ac.be::b431aecc-19c4-4687-8f79-4c7c8061452d" providerId="AD" clId="Web-{5CA5FB0C-BF5B-4082-A8E1-16167FA0B81A}" dt="2022-02-21T12:14:41.817" v="3" actId="20577"/>
        <pc:sldMkLst>
          <pc:docMk/>
          <pc:sldMk cId="2803295947" sldId="574"/>
        </pc:sldMkLst>
        <pc:spChg chg="mod">
          <ac:chgData name="Ninke Mussche" userId="S::nmussche@ad.ua.ac.be::b431aecc-19c4-4687-8f79-4c7c8061452d" providerId="AD" clId="Web-{5CA5FB0C-BF5B-4082-A8E1-16167FA0B81A}" dt="2022-02-21T12:14:41.817" v="3" actId="20577"/>
          <ac:spMkLst>
            <pc:docMk/>
            <pc:sldMk cId="2803295947" sldId="574"/>
            <ac:spMk id="7" creationId="{680A044B-A915-48BC-BB1B-8596EEFA909A}"/>
          </ac:spMkLst>
        </pc:spChg>
      </pc:sldChg>
      <pc:sldChg chg="modSp">
        <pc:chgData name="Ninke Mussche" userId="S::nmussche@ad.ua.ac.be::b431aecc-19c4-4687-8f79-4c7c8061452d" providerId="AD" clId="Web-{5CA5FB0C-BF5B-4082-A8E1-16167FA0B81A}" dt="2022-02-21T12:15:24.224" v="9" actId="20577"/>
        <pc:sldMkLst>
          <pc:docMk/>
          <pc:sldMk cId="2773661445" sldId="575"/>
        </pc:sldMkLst>
        <pc:spChg chg="mod">
          <ac:chgData name="Ninke Mussche" userId="S::nmussche@ad.ua.ac.be::b431aecc-19c4-4687-8f79-4c7c8061452d" providerId="AD" clId="Web-{5CA5FB0C-BF5B-4082-A8E1-16167FA0B81A}" dt="2022-02-21T12:15:24.224" v="9" actId="20577"/>
          <ac:spMkLst>
            <pc:docMk/>
            <pc:sldMk cId="2773661445" sldId="575"/>
            <ac:spMk id="7" creationId="{680A044B-A915-48BC-BB1B-8596EEFA909A}"/>
          </ac:spMkLst>
        </pc:spChg>
      </pc:sldChg>
      <pc:sldChg chg="modSp">
        <pc:chgData name="Ninke Mussche" userId="S::nmussche@ad.ua.ac.be::b431aecc-19c4-4687-8f79-4c7c8061452d" providerId="AD" clId="Web-{5CA5FB0C-BF5B-4082-A8E1-16167FA0B81A}" dt="2022-02-21T12:16:32.679" v="14" actId="20577"/>
        <pc:sldMkLst>
          <pc:docMk/>
          <pc:sldMk cId="1311387761" sldId="577"/>
        </pc:sldMkLst>
        <pc:spChg chg="mod">
          <ac:chgData name="Ninke Mussche" userId="S::nmussche@ad.ua.ac.be::b431aecc-19c4-4687-8f79-4c7c8061452d" providerId="AD" clId="Web-{5CA5FB0C-BF5B-4082-A8E1-16167FA0B81A}" dt="2022-02-21T12:16:32.679" v="14" actId="20577"/>
          <ac:spMkLst>
            <pc:docMk/>
            <pc:sldMk cId="1311387761" sldId="577"/>
            <ac:spMk id="13" creationId="{9FF60121-AFD4-48B4-B26F-23ADEF611A1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ack%20ups\Immilab\WP%20V.%20Posting\NBB\Socio-Economische%20monitoring_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ack%20ups\Immilab\WP%20V.%20Posting\NBB\Socio-Economische%20monitoring_voor%20FOD%20WAS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ack%20ups\Immilab\WP%20V.%20Posting\NBB\Socio-Economische%20monitoring_voor%20FOD%20WAS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ack%20ups\Immilab\WP%20V.%20Posting\NBB\Socio-Economische%20monitoring_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ack%20ups\Immilab\WP%20V.%20Posting\NBB\Socio-Economische%20monitoring_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ack%20ups\Immilab\WP%20V.%20Posting\NBB\Socio-Economische%20monitoring_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ack%20ups\Immilab\WP%20V.%20Posting\NBB\Socio-Economische%20monitoring_voor%20FOD%20WAS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Aantal unieke gedetacheerde personen</a:t>
            </a:r>
          </a:p>
        </c:rich>
      </c:tx>
      <c:layout>
        <c:manualLayout>
          <c:xMode val="edge"/>
          <c:yMode val="edge"/>
          <c:x val="0.2462807333970310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omvang!$B$13</c:f>
              <c:strCache>
                <c:ptCount val="1"/>
                <c:pt idx="0">
                  <c:v>Aantal gedetacheerde personen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omvang!$C$4:$M$4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omvang!$C$13:$M$13</c:f>
              <c:numCache>
                <c:formatCode>_-* #,##0_-;\-* #,##0_-;_-* "-"??_-;_-@_-</c:formatCode>
                <c:ptCount val="11"/>
                <c:pt idx="0">
                  <c:v>104621</c:v>
                </c:pt>
                <c:pt idx="1">
                  <c:v>121666</c:v>
                </c:pt>
                <c:pt idx="2">
                  <c:v>131347</c:v>
                </c:pt>
                <c:pt idx="3">
                  <c:v>142613</c:v>
                </c:pt>
                <c:pt idx="4">
                  <c:v>150201</c:v>
                </c:pt>
                <c:pt idx="5">
                  <c:v>173330</c:v>
                </c:pt>
                <c:pt idx="6">
                  <c:v>204857</c:v>
                </c:pt>
                <c:pt idx="7">
                  <c:v>217100</c:v>
                </c:pt>
                <c:pt idx="8">
                  <c:v>222340</c:v>
                </c:pt>
                <c:pt idx="9">
                  <c:v>229025</c:v>
                </c:pt>
                <c:pt idx="10">
                  <c:v>211640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D0-4429-8631-3EFE8745FF6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0823192"/>
        <c:axId val="480828440"/>
      </c:barChart>
      <c:catAx>
        <c:axId val="480823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828440"/>
        <c:crosses val="autoZero"/>
        <c:auto val="1"/>
        <c:lblAlgn val="ctr"/>
        <c:lblOffset val="100"/>
        <c:noMultiLvlLbl val="0"/>
      </c:catAx>
      <c:valAx>
        <c:axId val="480828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823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Gemiddelde duur in dagen (2019)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46-4553-8826-B8DD2B04EFD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46-4553-8826-B8DD2B04EFD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46-4553-8826-B8DD2B04EFD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46-4553-8826-B8DD2B04EFD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946-4553-8826-B8DD2B04EFD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946-4553-8826-B8DD2B04EFD2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omvang!$B$7:$B$12</c:f>
              <c:strCache>
                <c:ptCount val="6"/>
                <c:pt idx="0">
                  <c:v>1-7 dagen</c:v>
                </c:pt>
                <c:pt idx="1">
                  <c:v>8-14 dagen</c:v>
                </c:pt>
                <c:pt idx="2">
                  <c:v>15-29 dagen</c:v>
                </c:pt>
                <c:pt idx="3">
                  <c:v>30-60 dagen</c:v>
                </c:pt>
                <c:pt idx="4">
                  <c:v>61-120 dagen</c:v>
                </c:pt>
                <c:pt idx="5">
                  <c:v>Meer dan 120 dagen</c:v>
                </c:pt>
              </c:strCache>
            </c:strRef>
          </c:cat>
          <c:val>
            <c:numRef>
              <c:f>omvang!$G$7:$G$12</c:f>
              <c:numCache>
                <c:formatCode>General</c:formatCode>
                <c:ptCount val="6"/>
                <c:pt idx="0">
                  <c:v>43.8</c:v>
                </c:pt>
                <c:pt idx="1">
                  <c:v>10.5</c:v>
                </c:pt>
                <c:pt idx="2">
                  <c:v>12.1</c:v>
                </c:pt>
                <c:pt idx="3">
                  <c:v>11.3</c:v>
                </c:pt>
                <c:pt idx="4">
                  <c:v>8.9</c:v>
                </c:pt>
                <c:pt idx="5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946-4553-8826-B8DD2B04EFD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b="1" i="0"/>
              <a:t>Aantal detachering per persoon (2019)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181764547471386"/>
          <c:y val="0.14979148046695628"/>
          <c:w val="0.60655953287554365"/>
          <c:h val="0.6113444693435002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C3-455F-8C09-AB8ED3B3208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C3-455F-8C09-AB8ED3B3208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4C3-455F-8C09-AB8ED3B32089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4C3-455F-8C09-AB8ED3B32089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omvang!$B$14:$B$17</c:f>
              <c:strCache>
                <c:ptCount val="4"/>
                <c:pt idx="0">
                  <c:v>1 detachering</c:v>
                </c:pt>
                <c:pt idx="1">
                  <c:v>2 detacheringen</c:v>
                </c:pt>
                <c:pt idx="2">
                  <c:v>3 detacheringen</c:v>
                </c:pt>
                <c:pt idx="3">
                  <c:v>Meer dan 3 detacheringen</c:v>
                </c:pt>
              </c:strCache>
            </c:strRef>
          </c:cat>
          <c:val>
            <c:numRef>
              <c:f>omvang!$G$14:$G$17</c:f>
              <c:numCache>
                <c:formatCode>General</c:formatCode>
                <c:ptCount val="4"/>
                <c:pt idx="0">
                  <c:v>53.4</c:v>
                </c:pt>
                <c:pt idx="1">
                  <c:v>17.3</c:v>
                </c:pt>
                <c:pt idx="2">
                  <c:v>8</c:v>
                </c:pt>
                <c:pt idx="3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C3-455F-8C09-AB8ED3B3208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origine!$C$4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>
                <a:shade val="41000"/>
              </a:schemeClr>
            </a:solidFill>
            <a:ln>
              <a:noFill/>
            </a:ln>
            <a:effectLst/>
          </c:spPr>
          <c:invertIfNegative val="0"/>
          <c:cat>
            <c:strRef>
              <c:f>origine!$B$5:$B$7</c:f>
              <c:strCache>
                <c:ptCount val="3"/>
                <c:pt idx="0">
                  <c:v>EU-15</c:v>
                </c:pt>
                <c:pt idx="1">
                  <c:v>EU-13</c:v>
                </c:pt>
                <c:pt idx="2">
                  <c:v>niet-EU</c:v>
                </c:pt>
              </c:strCache>
            </c:strRef>
          </c:cat>
          <c:val>
            <c:numRef>
              <c:f>origine!$C$5:$C$7</c:f>
              <c:numCache>
                <c:formatCode>General</c:formatCode>
                <c:ptCount val="3"/>
                <c:pt idx="0">
                  <c:v>73.599999999999994</c:v>
                </c:pt>
                <c:pt idx="1">
                  <c:v>19.8</c:v>
                </c:pt>
                <c:pt idx="2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43-455C-BB84-5631E8BCBB94}"/>
            </c:ext>
          </c:extLst>
        </c:ser>
        <c:ser>
          <c:idx val="2"/>
          <c:order val="2"/>
          <c:tx>
            <c:strRef>
              <c:f>origine!$E$4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origine!$B$5:$B$7</c:f>
              <c:strCache>
                <c:ptCount val="3"/>
                <c:pt idx="0">
                  <c:v>EU-15</c:v>
                </c:pt>
                <c:pt idx="1">
                  <c:v>EU-13</c:v>
                </c:pt>
                <c:pt idx="2">
                  <c:v>niet-EU</c:v>
                </c:pt>
              </c:strCache>
            </c:strRef>
          </c:cat>
          <c:val>
            <c:numRef>
              <c:f>origine!$E$5:$E$7</c:f>
              <c:numCache>
                <c:formatCode>General</c:formatCode>
                <c:ptCount val="3"/>
                <c:pt idx="0">
                  <c:v>66.599999999999994</c:v>
                </c:pt>
                <c:pt idx="1">
                  <c:v>27.7</c:v>
                </c:pt>
                <c:pt idx="2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43-455C-BB84-5631E8BCBB94}"/>
            </c:ext>
          </c:extLst>
        </c:ser>
        <c:ser>
          <c:idx val="4"/>
          <c:order val="4"/>
          <c:tx>
            <c:strRef>
              <c:f>origine!$G$4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shade val="88000"/>
              </a:schemeClr>
            </a:solidFill>
            <a:ln>
              <a:noFill/>
            </a:ln>
            <a:effectLst/>
          </c:spPr>
          <c:invertIfNegative val="0"/>
          <c:cat>
            <c:strRef>
              <c:f>origine!$B$5:$B$7</c:f>
              <c:strCache>
                <c:ptCount val="3"/>
                <c:pt idx="0">
                  <c:v>EU-15</c:v>
                </c:pt>
                <c:pt idx="1">
                  <c:v>EU-13</c:v>
                </c:pt>
                <c:pt idx="2">
                  <c:v>niet-EU</c:v>
                </c:pt>
              </c:strCache>
            </c:strRef>
          </c:cat>
          <c:val>
            <c:numRef>
              <c:f>origine!$G$5:$G$7</c:f>
              <c:numCache>
                <c:formatCode>General</c:formatCode>
                <c:ptCount val="3"/>
                <c:pt idx="0">
                  <c:v>65.8</c:v>
                </c:pt>
                <c:pt idx="1">
                  <c:v>28.6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43-455C-BB84-5631E8BCBB94}"/>
            </c:ext>
          </c:extLst>
        </c:ser>
        <c:ser>
          <c:idx val="6"/>
          <c:order val="6"/>
          <c:tx>
            <c:strRef>
              <c:f>origine!$I$4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tint val="89000"/>
              </a:schemeClr>
            </a:solidFill>
            <a:ln>
              <a:noFill/>
            </a:ln>
            <a:effectLst/>
          </c:spPr>
          <c:invertIfNegative val="0"/>
          <c:cat>
            <c:strRef>
              <c:f>origine!$B$5:$B$7</c:f>
              <c:strCache>
                <c:ptCount val="3"/>
                <c:pt idx="0">
                  <c:v>EU-15</c:v>
                </c:pt>
                <c:pt idx="1">
                  <c:v>EU-13</c:v>
                </c:pt>
                <c:pt idx="2">
                  <c:v>niet-EU</c:v>
                </c:pt>
              </c:strCache>
            </c:strRef>
          </c:cat>
          <c:val>
            <c:numRef>
              <c:f>origine!$I$5:$I$7</c:f>
              <c:numCache>
                <c:formatCode>General</c:formatCode>
                <c:ptCount val="3"/>
                <c:pt idx="0">
                  <c:v>61.4</c:v>
                </c:pt>
                <c:pt idx="1">
                  <c:v>33.4</c:v>
                </c:pt>
                <c:pt idx="2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43-455C-BB84-5631E8BCBB94}"/>
            </c:ext>
          </c:extLst>
        </c:ser>
        <c:ser>
          <c:idx val="8"/>
          <c:order val="8"/>
          <c:tx>
            <c:strRef>
              <c:f>origine!$K$4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origine!$B$5:$B$7</c:f>
              <c:strCache>
                <c:ptCount val="3"/>
                <c:pt idx="0">
                  <c:v>EU-15</c:v>
                </c:pt>
                <c:pt idx="1">
                  <c:v>EU-13</c:v>
                </c:pt>
                <c:pt idx="2">
                  <c:v>niet-EU</c:v>
                </c:pt>
              </c:strCache>
            </c:strRef>
          </c:cat>
          <c:val>
            <c:numRef>
              <c:f>origine!$K$5:$K$7</c:f>
              <c:numCache>
                <c:formatCode>General</c:formatCode>
                <c:ptCount val="3"/>
                <c:pt idx="0">
                  <c:v>55.5</c:v>
                </c:pt>
                <c:pt idx="1">
                  <c:v>38.5</c:v>
                </c:pt>
                <c:pt idx="2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43-455C-BB84-5631E8BCBB94}"/>
            </c:ext>
          </c:extLst>
        </c:ser>
        <c:ser>
          <c:idx val="10"/>
          <c:order val="10"/>
          <c:tx>
            <c:strRef>
              <c:f>origine!$M$4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tint val="42000"/>
              </a:schemeClr>
            </a:solidFill>
            <a:ln>
              <a:noFill/>
            </a:ln>
            <a:effectLst/>
          </c:spPr>
          <c:invertIfNegative val="0"/>
          <c:cat>
            <c:strRef>
              <c:f>origine!$B$5:$B$7</c:f>
              <c:strCache>
                <c:ptCount val="3"/>
                <c:pt idx="0">
                  <c:v>EU-15</c:v>
                </c:pt>
                <c:pt idx="1">
                  <c:v>EU-13</c:v>
                </c:pt>
                <c:pt idx="2">
                  <c:v>niet-EU</c:v>
                </c:pt>
              </c:strCache>
            </c:strRef>
          </c:cat>
          <c:val>
            <c:numRef>
              <c:f>origine!$M$5:$M$7</c:f>
              <c:numCache>
                <c:formatCode>General</c:formatCode>
                <c:ptCount val="3"/>
                <c:pt idx="0">
                  <c:v>50.4</c:v>
                </c:pt>
                <c:pt idx="1">
                  <c:v>44.8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43-455C-BB84-5631E8BCBB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5648752"/>
        <c:axId val="81507236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origine!$D$4</c15:sqref>
                        </c15:formulaRef>
                      </c:ext>
                    </c:extLst>
                    <c:strCache>
                      <c:ptCount val="1"/>
                      <c:pt idx="0">
                        <c:v>2011</c:v>
                      </c:pt>
                    </c:strCache>
                  </c:strRef>
                </c:tx>
                <c:spPr>
                  <a:solidFill>
                    <a:schemeClr val="accent1">
                      <a:shade val="53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origine!$B$5:$B$7</c15:sqref>
                        </c15:formulaRef>
                      </c:ext>
                    </c:extLst>
                    <c:strCache>
                      <c:ptCount val="3"/>
                      <c:pt idx="0">
                        <c:v>EU-15</c:v>
                      </c:pt>
                      <c:pt idx="1">
                        <c:v>EU-13</c:v>
                      </c:pt>
                      <c:pt idx="2">
                        <c:v>niet-EU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origine!$D$5:$D$7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68.2</c:v>
                      </c:pt>
                      <c:pt idx="1">
                        <c:v>25.6</c:v>
                      </c:pt>
                      <c:pt idx="2">
                        <c:v>6.1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4643-455C-BB84-5631E8BCBB94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origine!$F$4</c15:sqref>
                        </c15:formulaRef>
                      </c:ext>
                    </c:extLst>
                    <c:strCache>
                      <c:ptCount val="1"/>
                      <c:pt idx="0">
                        <c:v>2013</c:v>
                      </c:pt>
                    </c:strCache>
                  </c:strRef>
                </c:tx>
                <c:spPr>
                  <a:solidFill>
                    <a:schemeClr val="accent1">
                      <a:shade val="76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origine!$B$5:$B$7</c15:sqref>
                        </c15:formulaRef>
                      </c:ext>
                    </c:extLst>
                    <c:strCache>
                      <c:ptCount val="3"/>
                      <c:pt idx="0">
                        <c:v>EU-15</c:v>
                      </c:pt>
                      <c:pt idx="1">
                        <c:v>EU-13</c:v>
                      </c:pt>
                      <c:pt idx="2">
                        <c:v>niet-EU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origine!$F$5:$F$7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66.7</c:v>
                      </c:pt>
                      <c:pt idx="1">
                        <c:v>28.1</c:v>
                      </c:pt>
                      <c:pt idx="2">
                        <c:v>5.3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4643-455C-BB84-5631E8BCBB94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origine!$H$4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origine!$B$5:$B$7</c15:sqref>
                        </c15:formulaRef>
                      </c:ext>
                    </c:extLst>
                    <c:strCache>
                      <c:ptCount val="3"/>
                      <c:pt idx="0">
                        <c:v>EU-15</c:v>
                      </c:pt>
                      <c:pt idx="1">
                        <c:v>EU-13</c:v>
                      </c:pt>
                      <c:pt idx="2">
                        <c:v>niet-EU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origine!$H$5:$H$7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65.599999999999994</c:v>
                      </c:pt>
                      <c:pt idx="1">
                        <c:v>28.9</c:v>
                      </c:pt>
                      <c:pt idx="2">
                        <c:v>5.5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4643-455C-BB84-5631E8BCBB94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origine!$J$4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chemeClr val="accent1">
                      <a:tint val="77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origine!$B$5:$B$7</c15:sqref>
                        </c15:formulaRef>
                      </c:ext>
                    </c:extLst>
                    <c:strCache>
                      <c:ptCount val="3"/>
                      <c:pt idx="0">
                        <c:v>EU-15</c:v>
                      </c:pt>
                      <c:pt idx="1">
                        <c:v>EU-13</c:v>
                      </c:pt>
                      <c:pt idx="2">
                        <c:v>niet-EU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origine!$J$5:$J$7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57</c:v>
                      </c:pt>
                      <c:pt idx="1">
                        <c:v>37.299999999999997</c:v>
                      </c:pt>
                      <c:pt idx="2">
                        <c:v>5.7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4643-455C-BB84-5631E8BCBB94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origine!$L$4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1">
                      <a:tint val="54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origine!$B$5:$B$7</c15:sqref>
                        </c15:formulaRef>
                      </c:ext>
                    </c:extLst>
                    <c:strCache>
                      <c:ptCount val="3"/>
                      <c:pt idx="0">
                        <c:v>EU-15</c:v>
                      </c:pt>
                      <c:pt idx="1">
                        <c:v>EU-13</c:v>
                      </c:pt>
                      <c:pt idx="2">
                        <c:v>niet-EU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origine!$L$5:$L$7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55.1</c:v>
                      </c:pt>
                      <c:pt idx="1">
                        <c:v>38.200000000000003</c:v>
                      </c:pt>
                      <c:pt idx="2">
                        <c:v>6.7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4643-455C-BB84-5631E8BCBB94}"/>
                  </c:ext>
                </c:extLst>
              </c15:ser>
            </c15:filteredBarSeries>
          </c:ext>
        </c:extLst>
      </c:barChart>
      <c:catAx>
        <c:axId val="81564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5072368"/>
        <c:crosses val="autoZero"/>
        <c:auto val="1"/>
        <c:lblAlgn val="ctr"/>
        <c:lblOffset val="100"/>
        <c:noMultiLvlLbl val="0"/>
      </c:catAx>
      <c:valAx>
        <c:axId val="81507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5648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origine!$C$25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>
                <a:shade val="41000"/>
              </a:schemeClr>
            </a:solidFill>
            <a:ln>
              <a:noFill/>
            </a:ln>
            <a:effectLst/>
          </c:spPr>
          <c:invertIfNegative val="0"/>
          <c:cat>
            <c:strRef>
              <c:f>origine!$B$26:$B$28</c:f>
              <c:strCache>
                <c:ptCount val="3"/>
                <c:pt idx="0">
                  <c:v>EU-15</c:v>
                </c:pt>
                <c:pt idx="1">
                  <c:v>EU-13</c:v>
                </c:pt>
                <c:pt idx="2">
                  <c:v>niet-EU</c:v>
                </c:pt>
              </c:strCache>
            </c:strRef>
          </c:cat>
          <c:val>
            <c:numRef>
              <c:f>origine!$C$26:$C$28</c:f>
              <c:numCache>
                <c:formatCode>General</c:formatCode>
                <c:ptCount val="3"/>
                <c:pt idx="0">
                  <c:v>66.8</c:v>
                </c:pt>
                <c:pt idx="1">
                  <c:v>24.8</c:v>
                </c:pt>
                <c:pt idx="2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33-4C10-A3BB-5173FA950FA7}"/>
            </c:ext>
          </c:extLst>
        </c:ser>
        <c:ser>
          <c:idx val="2"/>
          <c:order val="2"/>
          <c:tx>
            <c:strRef>
              <c:f>origine!$E$25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origine!$B$26:$B$28</c:f>
              <c:strCache>
                <c:ptCount val="3"/>
                <c:pt idx="0">
                  <c:v>EU-15</c:v>
                </c:pt>
                <c:pt idx="1">
                  <c:v>EU-13</c:v>
                </c:pt>
                <c:pt idx="2">
                  <c:v>niet-EU</c:v>
                </c:pt>
              </c:strCache>
            </c:strRef>
          </c:cat>
          <c:val>
            <c:numRef>
              <c:f>origine!$E$26:$E$28</c:f>
              <c:numCache>
                <c:formatCode>General</c:formatCode>
                <c:ptCount val="3"/>
                <c:pt idx="0">
                  <c:v>58.8</c:v>
                </c:pt>
                <c:pt idx="1">
                  <c:v>33.200000000000003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33-4C10-A3BB-5173FA950FA7}"/>
            </c:ext>
          </c:extLst>
        </c:ser>
        <c:ser>
          <c:idx val="4"/>
          <c:order val="4"/>
          <c:tx>
            <c:strRef>
              <c:f>origine!$G$25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shade val="88000"/>
              </a:schemeClr>
            </a:solidFill>
            <a:ln>
              <a:noFill/>
            </a:ln>
            <a:effectLst/>
          </c:spPr>
          <c:invertIfNegative val="0"/>
          <c:cat>
            <c:strRef>
              <c:f>origine!$B$26:$B$28</c:f>
              <c:strCache>
                <c:ptCount val="3"/>
                <c:pt idx="0">
                  <c:v>EU-15</c:v>
                </c:pt>
                <c:pt idx="1">
                  <c:v>EU-13</c:v>
                </c:pt>
                <c:pt idx="2">
                  <c:v>niet-EU</c:v>
                </c:pt>
              </c:strCache>
            </c:strRef>
          </c:cat>
          <c:val>
            <c:numRef>
              <c:f>origine!$G$26:$G$28</c:f>
              <c:numCache>
                <c:formatCode>General</c:formatCode>
                <c:ptCount val="3"/>
                <c:pt idx="0">
                  <c:v>58.4</c:v>
                </c:pt>
                <c:pt idx="1">
                  <c:v>33.9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33-4C10-A3BB-5173FA950FA7}"/>
            </c:ext>
          </c:extLst>
        </c:ser>
        <c:ser>
          <c:idx val="6"/>
          <c:order val="6"/>
          <c:tx>
            <c:strRef>
              <c:f>origine!$I$25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tint val="89000"/>
              </a:schemeClr>
            </a:solidFill>
            <a:ln>
              <a:noFill/>
            </a:ln>
            <a:effectLst/>
          </c:spPr>
          <c:invertIfNegative val="0"/>
          <c:cat>
            <c:strRef>
              <c:f>origine!$B$26:$B$28</c:f>
              <c:strCache>
                <c:ptCount val="3"/>
                <c:pt idx="0">
                  <c:v>EU-15</c:v>
                </c:pt>
                <c:pt idx="1">
                  <c:v>EU-13</c:v>
                </c:pt>
                <c:pt idx="2">
                  <c:v>niet-EU</c:v>
                </c:pt>
              </c:strCache>
            </c:strRef>
          </c:cat>
          <c:val>
            <c:numRef>
              <c:f>origine!$I$26:$I$28</c:f>
              <c:numCache>
                <c:formatCode>General</c:formatCode>
                <c:ptCount val="3"/>
                <c:pt idx="0">
                  <c:v>53.2</c:v>
                </c:pt>
                <c:pt idx="1">
                  <c:v>38.200000000000003</c:v>
                </c:pt>
                <c:pt idx="2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33-4C10-A3BB-5173FA950FA7}"/>
            </c:ext>
          </c:extLst>
        </c:ser>
        <c:ser>
          <c:idx val="8"/>
          <c:order val="8"/>
          <c:tx>
            <c:strRef>
              <c:f>origine!$K$25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origine!$B$26:$B$28</c:f>
              <c:strCache>
                <c:ptCount val="3"/>
                <c:pt idx="0">
                  <c:v>EU-15</c:v>
                </c:pt>
                <c:pt idx="1">
                  <c:v>EU-13</c:v>
                </c:pt>
                <c:pt idx="2">
                  <c:v>niet-EU</c:v>
                </c:pt>
              </c:strCache>
            </c:strRef>
          </c:cat>
          <c:val>
            <c:numRef>
              <c:f>origine!$K$26:$K$28</c:f>
              <c:numCache>
                <c:formatCode>General</c:formatCode>
                <c:ptCount val="3"/>
                <c:pt idx="0">
                  <c:v>47.7</c:v>
                </c:pt>
                <c:pt idx="1">
                  <c:v>39.5</c:v>
                </c:pt>
                <c:pt idx="2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33-4C10-A3BB-5173FA950FA7}"/>
            </c:ext>
          </c:extLst>
        </c:ser>
        <c:ser>
          <c:idx val="10"/>
          <c:order val="10"/>
          <c:tx>
            <c:strRef>
              <c:f>origine!$M$25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tint val="42000"/>
              </a:schemeClr>
            </a:solidFill>
            <a:ln>
              <a:noFill/>
            </a:ln>
            <a:effectLst/>
          </c:spPr>
          <c:invertIfNegative val="0"/>
          <c:cat>
            <c:strRef>
              <c:f>origine!$B$26:$B$28</c:f>
              <c:strCache>
                <c:ptCount val="3"/>
                <c:pt idx="0">
                  <c:v>EU-15</c:v>
                </c:pt>
                <c:pt idx="1">
                  <c:v>EU-13</c:v>
                </c:pt>
                <c:pt idx="2">
                  <c:v>niet-EU</c:v>
                </c:pt>
              </c:strCache>
            </c:strRef>
          </c:cat>
          <c:val>
            <c:numRef>
              <c:f>origine!$M$26:$M$28</c:f>
              <c:numCache>
                <c:formatCode>General</c:formatCode>
                <c:ptCount val="3"/>
                <c:pt idx="0">
                  <c:v>42.5</c:v>
                </c:pt>
                <c:pt idx="1">
                  <c:v>36</c:v>
                </c:pt>
                <c:pt idx="2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33-4C10-A3BB-5173FA950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5648752"/>
        <c:axId val="81507236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origine!$D$25</c15:sqref>
                        </c15:formulaRef>
                      </c:ext>
                    </c:extLst>
                    <c:strCache>
                      <c:ptCount val="1"/>
                      <c:pt idx="0">
                        <c:v>2011</c:v>
                      </c:pt>
                    </c:strCache>
                  </c:strRef>
                </c:tx>
                <c:spPr>
                  <a:solidFill>
                    <a:schemeClr val="accent1">
                      <a:shade val="53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origine!$B$26:$B$28</c15:sqref>
                        </c15:formulaRef>
                      </c:ext>
                    </c:extLst>
                    <c:strCache>
                      <c:ptCount val="3"/>
                      <c:pt idx="0">
                        <c:v>EU-15</c:v>
                      </c:pt>
                      <c:pt idx="1">
                        <c:v>EU-13</c:v>
                      </c:pt>
                      <c:pt idx="2">
                        <c:v>niet-EU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origine!$D$26:$D$28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60.5</c:v>
                      </c:pt>
                      <c:pt idx="1">
                        <c:v>31.5</c:v>
                      </c:pt>
                      <c:pt idx="2">
                        <c:v>7.9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9433-4C10-A3BB-5173FA950FA7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origine!$F$25</c15:sqref>
                        </c15:formulaRef>
                      </c:ext>
                    </c:extLst>
                    <c:strCache>
                      <c:ptCount val="1"/>
                      <c:pt idx="0">
                        <c:v>2013</c:v>
                      </c:pt>
                    </c:strCache>
                  </c:strRef>
                </c:tx>
                <c:spPr>
                  <a:solidFill>
                    <a:schemeClr val="accent1">
                      <a:shade val="76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origine!$B$26:$B$28</c15:sqref>
                        </c15:formulaRef>
                      </c:ext>
                    </c:extLst>
                    <c:strCache>
                      <c:ptCount val="3"/>
                      <c:pt idx="0">
                        <c:v>EU-15</c:v>
                      </c:pt>
                      <c:pt idx="1">
                        <c:v>EU-13</c:v>
                      </c:pt>
                      <c:pt idx="2">
                        <c:v>niet-EU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origine!$F$26:$F$28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58.4</c:v>
                      </c:pt>
                      <c:pt idx="1">
                        <c:v>33.6</c:v>
                      </c:pt>
                      <c:pt idx="2">
                        <c:v>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9433-4C10-A3BB-5173FA950FA7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origine!$H$25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origine!$B$26:$B$28</c15:sqref>
                        </c15:formulaRef>
                      </c:ext>
                    </c:extLst>
                    <c:strCache>
                      <c:ptCount val="3"/>
                      <c:pt idx="0">
                        <c:v>EU-15</c:v>
                      </c:pt>
                      <c:pt idx="1">
                        <c:v>EU-13</c:v>
                      </c:pt>
                      <c:pt idx="2">
                        <c:v>niet-EU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origine!$H$26:$H$28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58.3</c:v>
                      </c:pt>
                      <c:pt idx="1">
                        <c:v>34.1</c:v>
                      </c:pt>
                      <c:pt idx="2">
                        <c:v>7.6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9433-4C10-A3BB-5173FA950FA7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origine!$J$25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chemeClr val="accent1">
                      <a:tint val="77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origine!$B$26:$B$28</c15:sqref>
                        </c15:formulaRef>
                      </c:ext>
                    </c:extLst>
                    <c:strCache>
                      <c:ptCount val="3"/>
                      <c:pt idx="0">
                        <c:v>EU-15</c:v>
                      </c:pt>
                      <c:pt idx="1">
                        <c:v>EU-13</c:v>
                      </c:pt>
                      <c:pt idx="2">
                        <c:v>niet-EU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origine!$J$26:$J$28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49</c:v>
                      </c:pt>
                      <c:pt idx="1">
                        <c:v>40.5</c:v>
                      </c:pt>
                      <c:pt idx="2">
                        <c:v>10.5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9433-4C10-A3BB-5173FA950FA7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origine!$L$25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1">
                      <a:tint val="54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origine!$B$26:$B$28</c15:sqref>
                        </c15:formulaRef>
                      </c:ext>
                    </c:extLst>
                    <c:strCache>
                      <c:ptCount val="3"/>
                      <c:pt idx="0">
                        <c:v>EU-15</c:v>
                      </c:pt>
                      <c:pt idx="1">
                        <c:v>EU-13</c:v>
                      </c:pt>
                      <c:pt idx="2">
                        <c:v>niet-EU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origine!$L$26:$L$28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46.5</c:v>
                      </c:pt>
                      <c:pt idx="1">
                        <c:v>38.1</c:v>
                      </c:pt>
                      <c:pt idx="2">
                        <c:v>15.4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9433-4C10-A3BB-5173FA950FA7}"/>
                  </c:ext>
                </c:extLst>
              </c15:ser>
            </c15:filteredBarSeries>
          </c:ext>
        </c:extLst>
      </c:barChart>
      <c:catAx>
        <c:axId val="81564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5072368"/>
        <c:crosses val="autoZero"/>
        <c:auto val="1"/>
        <c:lblAlgn val="ctr"/>
        <c:lblOffset val="100"/>
        <c:noMultiLvlLbl val="0"/>
      </c:catAx>
      <c:valAx>
        <c:axId val="81507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5648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'DeMorgen 20220205'!$B$35</c:f>
              <c:strCache>
                <c:ptCount val="1"/>
                <c:pt idx="0">
                  <c:v>Oekraïne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'DeMorgen 20220205'!$C$3:$M$3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'DeMorgen 20220205'!$C$35:$M$35</c:f>
              <c:numCache>
                <c:formatCode>General</c:formatCode>
                <c:ptCount val="11"/>
                <c:pt idx="0">
                  <c:v>127</c:v>
                </c:pt>
                <c:pt idx="1">
                  <c:v>162</c:v>
                </c:pt>
                <c:pt idx="2">
                  <c:v>453</c:v>
                </c:pt>
                <c:pt idx="3">
                  <c:v>384</c:v>
                </c:pt>
                <c:pt idx="4">
                  <c:v>257</c:v>
                </c:pt>
                <c:pt idx="5">
                  <c:v>357</c:v>
                </c:pt>
                <c:pt idx="6">
                  <c:v>935</c:v>
                </c:pt>
                <c:pt idx="7">
                  <c:v>2859</c:v>
                </c:pt>
                <c:pt idx="8">
                  <c:v>5640</c:v>
                </c:pt>
                <c:pt idx="9">
                  <c:v>7631</c:v>
                </c:pt>
                <c:pt idx="10">
                  <c:v>12918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12-404D-863A-1396453FC9C0}"/>
            </c:ext>
          </c:extLst>
        </c:ser>
        <c:ser>
          <c:idx val="1"/>
          <c:order val="1"/>
          <c:tx>
            <c:strRef>
              <c:f>'DeMorgen 20220205'!$B$36</c:f>
              <c:strCache>
                <c:ptCount val="1"/>
                <c:pt idx="0">
                  <c:v>Brazilië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'DeMorgen 20220205'!$C$3:$M$3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'DeMorgen 20220205'!$C$36:$M$36</c:f>
              <c:numCache>
                <c:formatCode>General</c:formatCode>
                <c:ptCount val="11"/>
                <c:pt idx="0">
                  <c:v>173</c:v>
                </c:pt>
                <c:pt idx="1">
                  <c:v>233</c:v>
                </c:pt>
                <c:pt idx="2">
                  <c:v>499</c:v>
                </c:pt>
                <c:pt idx="3">
                  <c:v>699</c:v>
                </c:pt>
                <c:pt idx="4">
                  <c:v>666</c:v>
                </c:pt>
                <c:pt idx="5">
                  <c:v>849</c:v>
                </c:pt>
                <c:pt idx="6">
                  <c:v>1201</c:v>
                </c:pt>
                <c:pt idx="7">
                  <c:v>1700</c:v>
                </c:pt>
                <c:pt idx="8">
                  <c:v>2746</c:v>
                </c:pt>
                <c:pt idx="9">
                  <c:v>4033</c:v>
                </c:pt>
                <c:pt idx="10">
                  <c:v>4464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4C12-404D-863A-1396453FC9C0}"/>
            </c:ext>
          </c:extLst>
        </c:ser>
        <c:ser>
          <c:idx val="2"/>
          <c:order val="2"/>
          <c:tx>
            <c:strRef>
              <c:f>'DeMorgen 20220205'!$B$37</c:f>
              <c:strCache>
                <c:ptCount val="1"/>
                <c:pt idx="0">
                  <c:v>Wit-Rusland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'DeMorgen 20220205'!$C$3:$M$3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'DeMorgen 20220205'!$C$37:$M$37</c:f>
              <c:numCache>
                <c:formatCode>General</c:formatCode>
                <c:ptCount val="11"/>
                <c:pt idx="0">
                  <c:v>1</c:v>
                </c:pt>
                <c:pt idx="1">
                  <c:v>8</c:v>
                </c:pt>
                <c:pt idx="2">
                  <c:v>38</c:v>
                </c:pt>
                <c:pt idx="3">
                  <c:v>24</c:v>
                </c:pt>
                <c:pt idx="4">
                  <c:v>17</c:v>
                </c:pt>
                <c:pt idx="5">
                  <c:v>10</c:v>
                </c:pt>
                <c:pt idx="6">
                  <c:v>34</c:v>
                </c:pt>
                <c:pt idx="7">
                  <c:v>307</c:v>
                </c:pt>
                <c:pt idx="8">
                  <c:v>863</c:v>
                </c:pt>
                <c:pt idx="9">
                  <c:v>1221</c:v>
                </c:pt>
                <c:pt idx="10">
                  <c:v>4392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C12-404D-863A-1396453FC9C0}"/>
            </c:ext>
          </c:extLst>
        </c:ser>
        <c:ser>
          <c:idx val="3"/>
          <c:order val="3"/>
          <c:tx>
            <c:strRef>
              <c:f>'DeMorgen 20220205'!$B$38</c:f>
              <c:strCache>
                <c:ptCount val="1"/>
                <c:pt idx="0">
                  <c:v>Bosnië-Herzegovina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'DeMorgen 20220205'!$C$3:$M$3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'DeMorgen 20220205'!$C$38:$M$38</c:f>
              <c:numCache>
                <c:formatCode>General</c:formatCode>
                <c:ptCount val="11"/>
                <c:pt idx="0">
                  <c:v>216</c:v>
                </c:pt>
                <c:pt idx="1">
                  <c:v>374</c:v>
                </c:pt>
                <c:pt idx="2">
                  <c:v>579</c:v>
                </c:pt>
                <c:pt idx="3">
                  <c:v>740</c:v>
                </c:pt>
                <c:pt idx="4">
                  <c:v>335</c:v>
                </c:pt>
                <c:pt idx="5">
                  <c:v>635</c:v>
                </c:pt>
                <c:pt idx="6">
                  <c:v>1359</c:v>
                </c:pt>
                <c:pt idx="7">
                  <c:v>1706</c:v>
                </c:pt>
                <c:pt idx="8">
                  <c:v>2031</c:v>
                </c:pt>
                <c:pt idx="9">
                  <c:v>2392</c:v>
                </c:pt>
                <c:pt idx="10">
                  <c:v>2482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C12-404D-863A-1396453FC9C0}"/>
            </c:ext>
          </c:extLst>
        </c:ser>
        <c:ser>
          <c:idx val="4"/>
          <c:order val="4"/>
          <c:tx>
            <c:strRef>
              <c:f>'DeMorgen 20220205'!$B$39</c:f>
              <c:strCache>
                <c:ptCount val="1"/>
                <c:pt idx="0">
                  <c:v>Servië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'DeMorgen 20220205'!$C$3:$M$3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  <c:extLst xmlns:c15="http://schemas.microsoft.com/office/drawing/2012/chart"/>
            </c:numRef>
          </c:cat>
          <c:val>
            <c:numRef>
              <c:f>'DeMorgen 20220205'!$C$39:$M$39</c:f>
              <c:numCache>
                <c:formatCode>General</c:formatCode>
                <c:ptCount val="11"/>
                <c:pt idx="0">
                  <c:v>198</c:v>
                </c:pt>
                <c:pt idx="1">
                  <c:v>190</c:v>
                </c:pt>
                <c:pt idx="2">
                  <c:v>179</c:v>
                </c:pt>
                <c:pt idx="3">
                  <c:v>202</c:v>
                </c:pt>
                <c:pt idx="4">
                  <c:v>70</c:v>
                </c:pt>
                <c:pt idx="5">
                  <c:v>111</c:v>
                </c:pt>
                <c:pt idx="6">
                  <c:v>403</c:v>
                </c:pt>
                <c:pt idx="7">
                  <c:v>652</c:v>
                </c:pt>
                <c:pt idx="8">
                  <c:v>880</c:v>
                </c:pt>
                <c:pt idx="9">
                  <c:v>1145</c:v>
                </c:pt>
                <c:pt idx="10">
                  <c:v>1153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4-4C12-404D-863A-1396453FC9C0}"/>
            </c:ext>
          </c:extLst>
        </c:ser>
        <c:ser>
          <c:idx val="5"/>
          <c:order val="5"/>
          <c:tx>
            <c:strRef>
              <c:f>'DeMorgen 20220205'!$B$40</c:f>
              <c:strCache>
                <c:ptCount val="1"/>
                <c:pt idx="0">
                  <c:v>Turkije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'DeMorgen 20220205'!$C$3:$M$3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  <c:extLst xmlns:c15="http://schemas.microsoft.com/office/drawing/2012/chart"/>
            </c:numRef>
          </c:cat>
          <c:val>
            <c:numRef>
              <c:f>'DeMorgen 20220205'!$C$40:$M$40</c:f>
              <c:numCache>
                <c:formatCode>General</c:formatCode>
                <c:ptCount val="11"/>
                <c:pt idx="0">
                  <c:v>1102</c:v>
                </c:pt>
                <c:pt idx="1">
                  <c:v>1363</c:v>
                </c:pt>
                <c:pt idx="2">
                  <c:v>1169</c:v>
                </c:pt>
                <c:pt idx="3">
                  <c:v>1145</c:v>
                </c:pt>
                <c:pt idx="4">
                  <c:v>1124</c:v>
                </c:pt>
                <c:pt idx="5">
                  <c:v>1172</c:v>
                </c:pt>
                <c:pt idx="6">
                  <c:v>1226</c:v>
                </c:pt>
                <c:pt idx="7">
                  <c:v>1191</c:v>
                </c:pt>
                <c:pt idx="8">
                  <c:v>1014</c:v>
                </c:pt>
                <c:pt idx="9">
                  <c:v>1120</c:v>
                </c:pt>
                <c:pt idx="10">
                  <c:v>976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4C12-404D-863A-1396453FC9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3265296"/>
        <c:axId val="1693266128"/>
        <c:extLst>
          <c:ext xmlns:c15="http://schemas.microsoft.com/office/drawing/2012/chart" uri="{02D57815-91ED-43cb-92C2-25804820EDAC}">
            <c15:filteredLineSeries>
              <c15:ser>
                <c:idx val="6"/>
                <c:order val="6"/>
                <c:tx>
                  <c:strRef>
                    <c:extLst>
                      <c:ext uri="{02D57815-91ED-43cb-92C2-25804820EDAC}">
                        <c15:formulaRef>
                          <c15:sqref>'DeMorgen 20220205'!$B$41</c15:sqref>
                        </c15:formulaRef>
                      </c:ext>
                    </c:extLst>
                    <c:strCache>
                      <c:ptCount val="1"/>
                      <c:pt idx="0">
                        <c:v>Kosovo 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'DeMorgen 20220205'!$C$3:$M$3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'DeMorgen 20220205'!$C$41:$M$41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106</c:v>
                      </c:pt>
                      <c:pt idx="1">
                        <c:v>91</c:v>
                      </c:pt>
                      <c:pt idx="2">
                        <c:v>180</c:v>
                      </c:pt>
                      <c:pt idx="3">
                        <c:v>247</c:v>
                      </c:pt>
                      <c:pt idx="4">
                        <c:v>122</c:v>
                      </c:pt>
                      <c:pt idx="5">
                        <c:v>194</c:v>
                      </c:pt>
                      <c:pt idx="6">
                        <c:v>385</c:v>
                      </c:pt>
                      <c:pt idx="7">
                        <c:v>454</c:v>
                      </c:pt>
                      <c:pt idx="8">
                        <c:v>676</c:v>
                      </c:pt>
                      <c:pt idx="9">
                        <c:v>880</c:v>
                      </c:pt>
                      <c:pt idx="10">
                        <c:v>994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4C12-404D-863A-1396453FC9C0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20220205'!$B$42</c15:sqref>
                        </c15:formulaRef>
                      </c:ext>
                    </c:extLst>
                    <c:strCache>
                      <c:ptCount val="1"/>
                      <c:pt idx="0">
                        <c:v>Morocco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20220205'!$C$3:$M$3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20220205'!$C$42:$M$42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227</c:v>
                      </c:pt>
                      <c:pt idx="1">
                        <c:v>248</c:v>
                      </c:pt>
                      <c:pt idx="2">
                        <c:v>276</c:v>
                      </c:pt>
                      <c:pt idx="3">
                        <c:v>324</c:v>
                      </c:pt>
                      <c:pt idx="4">
                        <c:v>366</c:v>
                      </c:pt>
                      <c:pt idx="5">
                        <c:v>456</c:v>
                      </c:pt>
                      <c:pt idx="6">
                        <c:v>545</c:v>
                      </c:pt>
                      <c:pt idx="7">
                        <c:v>584</c:v>
                      </c:pt>
                      <c:pt idx="8">
                        <c:v>684</c:v>
                      </c:pt>
                      <c:pt idx="9">
                        <c:v>673</c:v>
                      </c:pt>
                      <c:pt idx="10">
                        <c:v>715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4C12-404D-863A-1396453FC9C0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20220205'!$B$43</c15:sqref>
                        </c15:formulaRef>
                      </c:ext>
                    </c:extLst>
                    <c:strCache>
                      <c:ptCount val="1"/>
                      <c:pt idx="0">
                        <c:v>Russia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20220205'!$C$3:$M$3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20220205'!$C$43:$M$43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55</c:v>
                      </c:pt>
                      <c:pt idx="1">
                        <c:v>75</c:v>
                      </c:pt>
                      <c:pt idx="2">
                        <c:v>92</c:v>
                      </c:pt>
                      <c:pt idx="3">
                        <c:v>94</c:v>
                      </c:pt>
                      <c:pt idx="4">
                        <c:v>33</c:v>
                      </c:pt>
                      <c:pt idx="5">
                        <c:v>51</c:v>
                      </c:pt>
                      <c:pt idx="6">
                        <c:v>127</c:v>
                      </c:pt>
                      <c:pt idx="7">
                        <c:v>144</c:v>
                      </c:pt>
                      <c:pt idx="8">
                        <c:v>212</c:v>
                      </c:pt>
                      <c:pt idx="9">
                        <c:v>263</c:v>
                      </c:pt>
                      <c:pt idx="10">
                        <c:v>466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4C12-404D-863A-1396453FC9C0}"/>
                  </c:ext>
                </c:extLst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20220205'!$B$44</c15:sqref>
                        </c15:formulaRef>
                      </c:ext>
                    </c:extLst>
                    <c:strCache>
                      <c:ptCount val="1"/>
                      <c:pt idx="0">
                        <c:v>Moldova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8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20220205'!$C$3:$M$3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20220205'!$C$44:$M$44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37</c:v>
                      </c:pt>
                      <c:pt idx="1">
                        <c:v>42</c:v>
                      </c:pt>
                      <c:pt idx="2">
                        <c:v>60</c:v>
                      </c:pt>
                      <c:pt idx="3">
                        <c:v>75</c:v>
                      </c:pt>
                      <c:pt idx="4">
                        <c:v>47</c:v>
                      </c:pt>
                      <c:pt idx="5">
                        <c:v>39</c:v>
                      </c:pt>
                      <c:pt idx="6">
                        <c:v>89</c:v>
                      </c:pt>
                      <c:pt idx="7">
                        <c:v>178</c:v>
                      </c:pt>
                      <c:pt idx="8">
                        <c:v>234</c:v>
                      </c:pt>
                      <c:pt idx="9">
                        <c:v>333</c:v>
                      </c:pt>
                      <c:pt idx="10">
                        <c:v>515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4C12-404D-863A-1396453FC9C0}"/>
                  </c:ext>
                </c:extLst>
              </c15:ser>
            </c15:filteredLineSeries>
            <c15:filteredLin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20220205'!$B$45</c15:sqref>
                        </c15:formulaRef>
                      </c:ext>
                    </c:extLst>
                    <c:strCache>
                      <c:ptCount val="1"/>
                      <c:pt idx="0">
                        <c:v>Albania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8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20220205'!$C$3:$M$3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20220205'!$C$45:$M$45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36</c:v>
                      </c:pt>
                      <c:pt idx="1">
                        <c:v>40</c:v>
                      </c:pt>
                      <c:pt idx="2">
                        <c:v>42</c:v>
                      </c:pt>
                      <c:pt idx="3">
                        <c:v>71</c:v>
                      </c:pt>
                      <c:pt idx="4">
                        <c:v>70</c:v>
                      </c:pt>
                      <c:pt idx="5">
                        <c:v>157</c:v>
                      </c:pt>
                      <c:pt idx="6">
                        <c:v>168</c:v>
                      </c:pt>
                      <c:pt idx="7">
                        <c:v>234</c:v>
                      </c:pt>
                      <c:pt idx="8">
                        <c:v>329</c:v>
                      </c:pt>
                      <c:pt idx="9">
                        <c:v>448</c:v>
                      </c:pt>
                      <c:pt idx="10">
                        <c:v>443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4C12-404D-863A-1396453FC9C0}"/>
                  </c:ext>
                </c:extLst>
              </c15:ser>
            </c15:filteredLineSeries>
            <c15:filteredLine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20220205'!$B$46</c15:sqref>
                        </c15:formulaRef>
                      </c:ext>
                    </c:extLst>
                    <c:strCache>
                      <c:ptCount val="1"/>
                      <c:pt idx="0">
                        <c:v>Macedonia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8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20220205'!$C$3:$M$3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20220205'!$C$46:$M$46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145</c:v>
                      </c:pt>
                      <c:pt idx="1">
                        <c:v>132</c:v>
                      </c:pt>
                      <c:pt idx="2">
                        <c:v>182</c:v>
                      </c:pt>
                      <c:pt idx="3">
                        <c:v>282</c:v>
                      </c:pt>
                      <c:pt idx="4">
                        <c:v>120</c:v>
                      </c:pt>
                      <c:pt idx="5">
                        <c:v>186</c:v>
                      </c:pt>
                      <c:pt idx="6">
                        <c:v>368</c:v>
                      </c:pt>
                      <c:pt idx="7">
                        <c:v>412</c:v>
                      </c:pt>
                      <c:pt idx="8">
                        <c:v>592</c:v>
                      </c:pt>
                      <c:pt idx="9">
                        <c:v>570</c:v>
                      </c:pt>
                      <c:pt idx="10">
                        <c:v>346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4C12-404D-863A-1396453FC9C0}"/>
                  </c:ext>
                </c:extLst>
              </c15:ser>
            </c15:filteredLineSeries>
            <c15:filteredLine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20220205'!$B$47</c15:sqref>
                        </c15:formulaRef>
                      </c:ext>
                    </c:extLst>
                    <c:strCache>
                      <c:ptCount val="1"/>
                      <c:pt idx="0">
                        <c:v>Algeria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60000"/>
                        <a:lumOff val="4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20220205'!$C$3:$M$3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'DeMorgen 20220205'!$C$47:$M$47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148</c:v>
                      </c:pt>
                      <c:pt idx="1">
                        <c:v>181</c:v>
                      </c:pt>
                      <c:pt idx="2">
                        <c:v>162</c:v>
                      </c:pt>
                      <c:pt idx="3">
                        <c:v>169</c:v>
                      </c:pt>
                      <c:pt idx="4">
                        <c:v>147</c:v>
                      </c:pt>
                      <c:pt idx="5">
                        <c:v>178</c:v>
                      </c:pt>
                      <c:pt idx="6">
                        <c:v>209</c:v>
                      </c:pt>
                      <c:pt idx="7">
                        <c:v>247</c:v>
                      </c:pt>
                      <c:pt idx="8">
                        <c:v>254</c:v>
                      </c:pt>
                      <c:pt idx="9">
                        <c:v>285</c:v>
                      </c:pt>
                      <c:pt idx="10">
                        <c:v>325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4C12-404D-863A-1396453FC9C0}"/>
                  </c:ext>
                </c:extLst>
              </c15:ser>
            </c15:filteredLineSeries>
          </c:ext>
        </c:extLst>
      </c:lineChart>
      <c:catAx>
        <c:axId val="169326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3266128"/>
        <c:crosses val="autoZero"/>
        <c:auto val="1"/>
        <c:lblAlgn val="ctr"/>
        <c:lblOffset val="100"/>
        <c:noMultiLvlLbl val="0"/>
      </c:catAx>
      <c:valAx>
        <c:axId val="169326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326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721245124733236E-2"/>
          <c:y val="4.0180533410530517E-2"/>
          <c:w val="0.63593347560526903"/>
          <c:h val="0.6742603180698190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kenmerken!$B$30</c:f>
              <c:strCache>
                <c:ptCount val="1"/>
                <c:pt idx="0">
                  <c:v>Bouw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kenmerken!$C$28:$H$29</c:f>
              <c:multiLvlStrCache>
                <c:ptCount val="6"/>
                <c:lvl>
                  <c:pt idx="0">
                    <c:v>EU-15 nationaliteit</c:v>
                  </c:pt>
                  <c:pt idx="1">
                    <c:v>EU-13 nationaliteit</c:v>
                  </c:pt>
                  <c:pt idx="2">
                    <c:v>niet-EU nationaliteit</c:v>
                  </c:pt>
                  <c:pt idx="3">
                    <c:v>EU-13 nationaliteit</c:v>
                  </c:pt>
                  <c:pt idx="4">
                    <c:v>niet-EU nationaliteit</c:v>
                  </c:pt>
                  <c:pt idx="5">
                    <c:v>niet-EU nationaliteit</c:v>
                  </c:pt>
                </c:lvl>
                <c:lvl>
                  <c:pt idx="0">
                    <c:v>EU-15 zendingsland</c:v>
                  </c:pt>
                  <c:pt idx="3">
                    <c:v>EU-13 zendingsland</c:v>
                  </c:pt>
                  <c:pt idx="5">
                    <c:v>niet-EU zendingsland</c:v>
                  </c:pt>
                </c:lvl>
              </c:multiLvlStrCache>
            </c:multiLvlStrRef>
          </c:cat>
          <c:val>
            <c:numRef>
              <c:f>kenmerken!$C$30:$H$30</c:f>
              <c:numCache>
                <c:formatCode>General</c:formatCode>
                <c:ptCount val="6"/>
                <c:pt idx="0">
                  <c:v>27.3</c:v>
                </c:pt>
                <c:pt idx="1">
                  <c:v>26.4</c:v>
                </c:pt>
                <c:pt idx="2">
                  <c:v>57.3</c:v>
                </c:pt>
                <c:pt idx="3">
                  <c:v>48.5</c:v>
                </c:pt>
                <c:pt idx="4">
                  <c:v>25</c:v>
                </c:pt>
                <c:pt idx="5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1-4C52-A9B7-42734DC0E6AF}"/>
            </c:ext>
          </c:extLst>
        </c:ser>
        <c:ser>
          <c:idx val="1"/>
          <c:order val="1"/>
          <c:tx>
            <c:strRef>
              <c:f>kenmerken!$B$31</c:f>
              <c:strCache>
                <c:ptCount val="1"/>
                <c:pt idx="0">
                  <c:v>Transport en distributie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kenmerken!$C$28:$H$29</c:f>
              <c:multiLvlStrCache>
                <c:ptCount val="6"/>
                <c:lvl>
                  <c:pt idx="0">
                    <c:v>EU-15 nationaliteit</c:v>
                  </c:pt>
                  <c:pt idx="1">
                    <c:v>EU-13 nationaliteit</c:v>
                  </c:pt>
                  <c:pt idx="2">
                    <c:v>niet-EU nationaliteit</c:v>
                  </c:pt>
                  <c:pt idx="3">
                    <c:v>EU-13 nationaliteit</c:v>
                  </c:pt>
                  <c:pt idx="4">
                    <c:v>niet-EU nationaliteit</c:v>
                  </c:pt>
                  <c:pt idx="5">
                    <c:v>niet-EU nationaliteit</c:v>
                  </c:pt>
                </c:lvl>
                <c:lvl>
                  <c:pt idx="0">
                    <c:v>EU-15 zendingsland</c:v>
                  </c:pt>
                  <c:pt idx="3">
                    <c:v>EU-13 zendingsland</c:v>
                  </c:pt>
                  <c:pt idx="5">
                    <c:v>niet-EU zendingsland</c:v>
                  </c:pt>
                </c:lvl>
              </c:multiLvlStrCache>
            </c:multiLvlStrRef>
          </c:cat>
          <c:val>
            <c:numRef>
              <c:f>kenmerken!$C$31:$H$31</c:f>
              <c:numCache>
                <c:formatCode>General</c:formatCode>
                <c:ptCount val="6"/>
                <c:pt idx="0">
                  <c:v>20.6</c:v>
                </c:pt>
                <c:pt idx="1">
                  <c:v>26.8</c:v>
                </c:pt>
                <c:pt idx="2">
                  <c:v>4.9000000000000004</c:v>
                </c:pt>
                <c:pt idx="3">
                  <c:v>24</c:v>
                </c:pt>
                <c:pt idx="4">
                  <c:v>68.2</c:v>
                </c:pt>
                <c:pt idx="5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91-4C52-A9B7-42734DC0E6AF}"/>
            </c:ext>
          </c:extLst>
        </c:ser>
        <c:ser>
          <c:idx val="2"/>
          <c:order val="2"/>
          <c:tx>
            <c:strRef>
              <c:f>kenmerken!$B$32</c:f>
              <c:strCache>
                <c:ptCount val="1"/>
                <c:pt idx="0">
                  <c:v>Metaal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kenmerken!$C$28:$H$29</c:f>
              <c:multiLvlStrCache>
                <c:ptCount val="6"/>
                <c:lvl>
                  <c:pt idx="0">
                    <c:v>EU-15 nationaliteit</c:v>
                  </c:pt>
                  <c:pt idx="1">
                    <c:v>EU-13 nationaliteit</c:v>
                  </c:pt>
                  <c:pt idx="2">
                    <c:v>niet-EU nationaliteit</c:v>
                  </c:pt>
                  <c:pt idx="3">
                    <c:v>EU-13 nationaliteit</c:v>
                  </c:pt>
                  <c:pt idx="4">
                    <c:v>niet-EU nationaliteit</c:v>
                  </c:pt>
                  <c:pt idx="5">
                    <c:v>niet-EU nationaliteit</c:v>
                  </c:pt>
                </c:lvl>
                <c:lvl>
                  <c:pt idx="0">
                    <c:v>EU-15 zendingsland</c:v>
                  </c:pt>
                  <c:pt idx="3">
                    <c:v>EU-13 zendingsland</c:v>
                  </c:pt>
                  <c:pt idx="5">
                    <c:v>niet-EU zendingsland</c:v>
                  </c:pt>
                </c:lvl>
              </c:multiLvlStrCache>
            </c:multiLvlStrRef>
          </c:cat>
          <c:val>
            <c:numRef>
              <c:f>kenmerken!$C$32:$H$32</c:f>
              <c:numCache>
                <c:formatCode>General</c:formatCode>
                <c:ptCount val="6"/>
                <c:pt idx="0">
                  <c:v>9.9</c:v>
                </c:pt>
                <c:pt idx="1">
                  <c:v>7.7</c:v>
                </c:pt>
                <c:pt idx="2">
                  <c:v>7.3</c:v>
                </c:pt>
                <c:pt idx="3">
                  <c:v>7.9</c:v>
                </c:pt>
                <c:pt idx="4">
                  <c:v>3.4</c:v>
                </c:pt>
                <c:pt idx="5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91-4C52-A9B7-42734DC0E6AF}"/>
            </c:ext>
          </c:extLst>
        </c:ser>
        <c:ser>
          <c:idx val="3"/>
          <c:order val="3"/>
          <c:tx>
            <c:strRef>
              <c:f>kenmerken!$B$33</c:f>
              <c:strCache>
                <c:ptCount val="1"/>
                <c:pt idx="0">
                  <c:v>Petrochemie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kenmerken!$C$28:$H$29</c:f>
              <c:multiLvlStrCache>
                <c:ptCount val="6"/>
                <c:lvl>
                  <c:pt idx="0">
                    <c:v>EU-15 nationaliteit</c:v>
                  </c:pt>
                  <c:pt idx="1">
                    <c:v>EU-13 nationaliteit</c:v>
                  </c:pt>
                  <c:pt idx="2">
                    <c:v>niet-EU nationaliteit</c:v>
                  </c:pt>
                  <c:pt idx="3">
                    <c:v>EU-13 nationaliteit</c:v>
                  </c:pt>
                  <c:pt idx="4">
                    <c:v>niet-EU nationaliteit</c:v>
                  </c:pt>
                  <c:pt idx="5">
                    <c:v>niet-EU nationaliteit</c:v>
                  </c:pt>
                </c:lvl>
                <c:lvl>
                  <c:pt idx="0">
                    <c:v>EU-15 zendingsland</c:v>
                  </c:pt>
                  <c:pt idx="3">
                    <c:v>EU-13 zendingsland</c:v>
                  </c:pt>
                  <c:pt idx="5">
                    <c:v>niet-EU zendingsland</c:v>
                  </c:pt>
                </c:lvl>
              </c:multiLvlStrCache>
            </c:multiLvlStrRef>
          </c:cat>
          <c:val>
            <c:numRef>
              <c:f>kenmerken!$C$33:$H$33</c:f>
              <c:numCache>
                <c:formatCode>General</c:formatCode>
                <c:ptCount val="6"/>
                <c:pt idx="0">
                  <c:v>5.3</c:v>
                </c:pt>
                <c:pt idx="1">
                  <c:v>4.5</c:v>
                </c:pt>
                <c:pt idx="2">
                  <c:v>1.9</c:v>
                </c:pt>
                <c:pt idx="3">
                  <c:v>3.6</c:v>
                </c:pt>
                <c:pt idx="4">
                  <c:v>0.1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91-4C52-A9B7-42734DC0E6AF}"/>
            </c:ext>
          </c:extLst>
        </c:ser>
        <c:ser>
          <c:idx val="4"/>
          <c:order val="4"/>
          <c:tx>
            <c:strRef>
              <c:f>kenmerken!$B$34</c:f>
              <c:strCache>
                <c:ptCount val="1"/>
                <c:pt idx="0">
                  <c:v>Electrische installaties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kenmerken!$C$28:$H$29</c:f>
              <c:multiLvlStrCache>
                <c:ptCount val="6"/>
                <c:lvl>
                  <c:pt idx="0">
                    <c:v>EU-15 nationaliteit</c:v>
                  </c:pt>
                  <c:pt idx="1">
                    <c:v>EU-13 nationaliteit</c:v>
                  </c:pt>
                  <c:pt idx="2">
                    <c:v>niet-EU nationaliteit</c:v>
                  </c:pt>
                  <c:pt idx="3">
                    <c:v>EU-13 nationaliteit</c:v>
                  </c:pt>
                  <c:pt idx="4">
                    <c:v>niet-EU nationaliteit</c:v>
                  </c:pt>
                  <c:pt idx="5">
                    <c:v>niet-EU nationaliteit</c:v>
                  </c:pt>
                </c:lvl>
                <c:lvl>
                  <c:pt idx="0">
                    <c:v>EU-15 zendingsland</c:v>
                  </c:pt>
                  <c:pt idx="3">
                    <c:v>EU-13 zendingsland</c:v>
                  </c:pt>
                  <c:pt idx="5">
                    <c:v>niet-EU zendingsland</c:v>
                  </c:pt>
                </c:lvl>
              </c:multiLvlStrCache>
            </c:multiLvlStrRef>
          </c:cat>
          <c:val>
            <c:numRef>
              <c:f>kenmerken!$C$34:$H$34</c:f>
              <c:numCache>
                <c:formatCode>General</c:formatCode>
                <c:ptCount val="6"/>
                <c:pt idx="0">
                  <c:v>5.8</c:v>
                </c:pt>
                <c:pt idx="1">
                  <c:v>3.7</c:v>
                </c:pt>
                <c:pt idx="2">
                  <c:v>2.6</c:v>
                </c:pt>
                <c:pt idx="3">
                  <c:v>1.9</c:v>
                </c:pt>
                <c:pt idx="4">
                  <c:v>0.6</c:v>
                </c:pt>
                <c:pt idx="5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91-4C52-A9B7-42734DC0E6AF}"/>
            </c:ext>
          </c:extLst>
        </c:ser>
        <c:ser>
          <c:idx val="5"/>
          <c:order val="5"/>
          <c:tx>
            <c:strRef>
              <c:f>kenmerken!$B$35</c:f>
              <c:strCache>
                <c:ptCount val="1"/>
                <c:pt idx="0">
                  <c:v>Vleesverwerking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kenmerken!$C$28:$H$29</c:f>
              <c:multiLvlStrCache>
                <c:ptCount val="6"/>
                <c:lvl>
                  <c:pt idx="0">
                    <c:v>EU-15 nationaliteit</c:v>
                  </c:pt>
                  <c:pt idx="1">
                    <c:v>EU-13 nationaliteit</c:v>
                  </c:pt>
                  <c:pt idx="2">
                    <c:v>niet-EU nationaliteit</c:v>
                  </c:pt>
                  <c:pt idx="3">
                    <c:v>EU-13 nationaliteit</c:v>
                  </c:pt>
                  <c:pt idx="4">
                    <c:v>niet-EU nationaliteit</c:v>
                  </c:pt>
                  <c:pt idx="5">
                    <c:v>niet-EU nationaliteit</c:v>
                  </c:pt>
                </c:lvl>
                <c:lvl>
                  <c:pt idx="0">
                    <c:v>EU-15 zendingsland</c:v>
                  </c:pt>
                  <c:pt idx="3">
                    <c:v>EU-13 zendingsland</c:v>
                  </c:pt>
                  <c:pt idx="5">
                    <c:v>niet-EU zendingsland</c:v>
                  </c:pt>
                </c:lvl>
              </c:multiLvlStrCache>
            </c:multiLvlStrRef>
          </c:cat>
          <c:val>
            <c:numRef>
              <c:f>kenmerken!$C$35:$H$35</c:f>
              <c:numCache>
                <c:formatCode>General</c:formatCode>
                <c:ptCount val="6"/>
                <c:pt idx="0">
                  <c:v>1</c:v>
                </c:pt>
                <c:pt idx="1">
                  <c:v>9.9</c:v>
                </c:pt>
                <c:pt idx="2">
                  <c:v>9.4</c:v>
                </c:pt>
                <c:pt idx="3">
                  <c:v>2.4</c:v>
                </c:pt>
                <c:pt idx="4">
                  <c:v>0.1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91-4C52-A9B7-42734DC0E6AF}"/>
            </c:ext>
          </c:extLst>
        </c:ser>
        <c:ser>
          <c:idx val="6"/>
          <c:order val="6"/>
          <c:tx>
            <c:strRef>
              <c:f>kenmerken!$B$36</c:f>
              <c:strCache>
                <c:ptCount val="1"/>
                <c:pt idx="0">
                  <c:v>ICT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multiLvlStrRef>
              <c:f>kenmerken!$C$28:$H$29</c:f>
              <c:multiLvlStrCache>
                <c:ptCount val="6"/>
                <c:lvl>
                  <c:pt idx="0">
                    <c:v>EU-15 nationaliteit</c:v>
                  </c:pt>
                  <c:pt idx="1">
                    <c:v>EU-13 nationaliteit</c:v>
                  </c:pt>
                  <c:pt idx="2">
                    <c:v>niet-EU nationaliteit</c:v>
                  </c:pt>
                  <c:pt idx="3">
                    <c:v>EU-13 nationaliteit</c:v>
                  </c:pt>
                  <c:pt idx="4">
                    <c:v>niet-EU nationaliteit</c:v>
                  </c:pt>
                  <c:pt idx="5">
                    <c:v>niet-EU nationaliteit</c:v>
                  </c:pt>
                </c:lvl>
                <c:lvl>
                  <c:pt idx="0">
                    <c:v>EU-15 zendingsland</c:v>
                  </c:pt>
                  <c:pt idx="3">
                    <c:v>EU-13 zendingsland</c:v>
                  </c:pt>
                  <c:pt idx="5">
                    <c:v>niet-EU zendingsland</c:v>
                  </c:pt>
                </c:lvl>
              </c:multiLvlStrCache>
            </c:multiLvlStrRef>
          </c:cat>
          <c:val>
            <c:numRef>
              <c:f>kenmerken!$C$36:$H$36</c:f>
              <c:numCache>
                <c:formatCode>General</c:formatCode>
                <c:ptCount val="6"/>
                <c:pt idx="0">
                  <c:v>1.4</c:v>
                </c:pt>
                <c:pt idx="1">
                  <c:v>0.2</c:v>
                </c:pt>
                <c:pt idx="2">
                  <c:v>1.7</c:v>
                </c:pt>
                <c:pt idx="3">
                  <c:v>0.1</c:v>
                </c:pt>
                <c:pt idx="4">
                  <c:v>0</c:v>
                </c:pt>
                <c:pt idx="5">
                  <c:v>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91-4C52-A9B7-42734DC0E6AF}"/>
            </c:ext>
          </c:extLst>
        </c:ser>
        <c:ser>
          <c:idx val="7"/>
          <c:order val="7"/>
          <c:tx>
            <c:strRef>
              <c:f>kenmerken!$B$37</c:f>
              <c:strCache>
                <c:ptCount val="1"/>
                <c:pt idx="0">
                  <c:v>Landbouw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multiLvlStrRef>
              <c:f>kenmerken!$C$28:$H$29</c:f>
              <c:multiLvlStrCache>
                <c:ptCount val="6"/>
                <c:lvl>
                  <c:pt idx="0">
                    <c:v>EU-15 nationaliteit</c:v>
                  </c:pt>
                  <c:pt idx="1">
                    <c:v>EU-13 nationaliteit</c:v>
                  </c:pt>
                  <c:pt idx="2">
                    <c:v>niet-EU nationaliteit</c:v>
                  </c:pt>
                  <c:pt idx="3">
                    <c:v>EU-13 nationaliteit</c:v>
                  </c:pt>
                  <c:pt idx="4">
                    <c:v>niet-EU nationaliteit</c:v>
                  </c:pt>
                  <c:pt idx="5">
                    <c:v>niet-EU nationaliteit</c:v>
                  </c:pt>
                </c:lvl>
                <c:lvl>
                  <c:pt idx="0">
                    <c:v>EU-15 zendingsland</c:v>
                  </c:pt>
                  <c:pt idx="3">
                    <c:v>EU-13 zendingsland</c:v>
                  </c:pt>
                  <c:pt idx="5">
                    <c:v>niet-EU zendingsland</c:v>
                  </c:pt>
                </c:lvl>
              </c:multiLvlStrCache>
            </c:multiLvlStrRef>
          </c:cat>
          <c:val>
            <c:numRef>
              <c:f>kenmerken!$C$37:$H$37</c:f>
              <c:numCache>
                <c:formatCode>General</c:formatCode>
                <c:ptCount val="6"/>
                <c:pt idx="0">
                  <c:v>1.4</c:v>
                </c:pt>
                <c:pt idx="1">
                  <c:v>5.2</c:v>
                </c:pt>
                <c:pt idx="2">
                  <c:v>0.5</c:v>
                </c:pt>
                <c:pt idx="3">
                  <c:v>0.3</c:v>
                </c:pt>
                <c:pt idx="4">
                  <c:v>0.2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991-4C52-A9B7-42734DC0E6AF}"/>
            </c:ext>
          </c:extLst>
        </c:ser>
        <c:ser>
          <c:idx val="8"/>
          <c:order val="8"/>
          <c:tx>
            <c:strRef>
              <c:f>kenmerken!$B$38</c:f>
              <c:strCache>
                <c:ptCount val="1"/>
                <c:pt idx="0">
                  <c:v>Schoonmaak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kenmerken!$C$28:$H$29</c:f>
              <c:multiLvlStrCache>
                <c:ptCount val="6"/>
                <c:lvl>
                  <c:pt idx="0">
                    <c:v>EU-15 nationaliteit</c:v>
                  </c:pt>
                  <c:pt idx="1">
                    <c:v>EU-13 nationaliteit</c:v>
                  </c:pt>
                  <c:pt idx="2">
                    <c:v>niet-EU nationaliteit</c:v>
                  </c:pt>
                  <c:pt idx="3">
                    <c:v>EU-13 nationaliteit</c:v>
                  </c:pt>
                  <c:pt idx="4">
                    <c:v>niet-EU nationaliteit</c:v>
                  </c:pt>
                  <c:pt idx="5">
                    <c:v>niet-EU nationaliteit</c:v>
                  </c:pt>
                </c:lvl>
                <c:lvl>
                  <c:pt idx="0">
                    <c:v>EU-15 zendingsland</c:v>
                  </c:pt>
                  <c:pt idx="3">
                    <c:v>EU-13 zendingsland</c:v>
                  </c:pt>
                  <c:pt idx="5">
                    <c:v>niet-EU zendingsland</c:v>
                  </c:pt>
                </c:lvl>
              </c:multiLvlStrCache>
            </c:multiLvlStrRef>
          </c:cat>
          <c:val>
            <c:numRef>
              <c:f>kenmerken!$C$38:$H$38</c:f>
              <c:numCache>
                <c:formatCode>General</c:formatCode>
                <c:ptCount val="6"/>
                <c:pt idx="0">
                  <c:v>0.9</c:v>
                </c:pt>
                <c:pt idx="1">
                  <c:v>0.6</c:v>
                </c:pt>
                <c:pt idx="2">
                  <c:v>2.2000000000000002</c:v>
                </c:pt>
                <c:pt idx="3">
                  <c:v>0.5</c:v>
                </c:pt>
                <c:pt idx="4">
                  <c:v>0.2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991-4C52-A9B7-42734DC0E6AF}"/>
            </c:ext>
          </c:extLst>
        </c:ser>
        <c:ser>
          <c:idx val="9"/>
          <c:order val="9"/>
          <c:tx>
            <c:strRef>
              <c:f>kenmerken!$B$39</c:f>
              <c:strCache>
                <c:ptCount val="1"/>
                <c:pt idx="0">
                  <c:v>Productie en distributie EGW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kenmerken!$C$28:$H$29</c:f>
              <c:multiLvlStrCache>
                <c:ptCount val="6"/>
                <c:lvl>
                  <c:pt idx="0">
                    <c:v>EU-15 nationaliteit</c:v>
                  </c:pt>
                  <c:pt idx="1">
                    <c:v>EU-13 nationaliteit</c:v>
                  </c:pt>
                  <c:pt idx="2">
                    <c:v>niet-EU nationaliteit</c:v>
                  </c:pt>
                  <c:pt idx="3">
                    <c:v>EU-13 nationaliteit</c:v>
                  </c:pt>
                  <c:pt idx="4">
                    <c:v>niet-EU nationaliteit</c:v>
                  </c:pt>
                  <c:pt idx="5">
                    <c:v>niet-EU nationaliteit</c:v>
                  </c:pt>
                </c:lvl>
                <c:lvl>
                  <c:pt idx="0">
                    <c:v>EU-15 zendingsland</c:v>
                  </c:pt>
                  <c:pt idx="3">
                    <c:v>EU-13 zendingsland</c:v>
                  </c:pt>
                  <c:pt idx="5">
                    <c:v>niet-EU zendingsland</c:v>
                  </c:pt>
                </c:lvl>
              </c:multiLvlStrCache>
            </c:multiLvlStrRef>
          </c:cat>
          <c:val>
            <c:numRef>
              <c:f>kenmerken!$C$39:$H$39</c:f>
              <c:numCache>
                <c:formatCode>General</c:formatCode>
                <c:ptCount val="6"/>
                <c:pt idx="0">
                  <c:v>1.4</c:v>
                </c:pt>
                <c:pt idx="1">
                  <c:v>0.2</c:v>
                </c:pt>
                <c:pt idx="2">
                  <c:v>0.2</c:v>
                </c:pt>
                <c:pt idx="3">
                  <c:v>0</c:v>
                </c:pt>
                <c:pt idx="4">
                  <c:v>0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991-4C52-A9B7-42734DC0E6AF}"/>
            </c:ext>
          </c:extLst>
        </c:ser>
        <c:ser>
          <c:idx val="10"/>
          <c:order val="10"/>
          <c:tx>
            <c:strRef>
              <c:f>kenmerken!$B$40</c:f>
              <c:strCache>
                <c:ptCount val="1"/>
                <c:pt idx="0">
                  <c:v>Hout en meubel industrie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kenmerken!$C$28:$H$29</c:f>
              <c:multiLvlStrCache>
                <c:ptCount val="6"/>
                <c:lvl>
                  <c:pt idx="0">
                    <c:v>EU-15 nationaliteit</c:v>
                  </c:pt>
                  <c:pt idx="1">
                    <c:v>EU-13 nationaliteit</c:v>
                  </c:pt>
                  <c:pt idx="2">
                    <c:v>niet-EU nationaliteit</c:v>
                  </c:pt>
                  <c:pt idx="3">
                    <c:v>EU-13 nationaliteit</c:v>
                  </c:pt>
                  <c:pt idx="4">
                    <c:v>niet-EU nationaliteit</c:v>
                  </c:pt>
                  <c:pt idx="5">
                    <c:v>niet-EU nationaliteit</c:v>
                  </c:pt>
                </c:lvl>
                <c:lvl>
                  <c:pt idx="0">
                    <c:v>EU-15 zendingsland</c:v>
                  </c:pt>
                  <c:pt idx="3">
                    <c:v>EU-13 zendingsland</c:v>
                  </c:pt>
                  <c:pt idx="5">
                    <c:v>niet-EU zendingsland</c:v>
                  </c:pt>
                </c:lvl>
              </c:multiLvlStrCache>
            </c:multiLvlStrRef>
          </c:cat>
          <c:val>
            <c:numRef>
              <c:f>kenmerken!$C$40:$H$40</c:f>
              <c:numCache>
                <c:formatCode>General</c:formatCode>
                <c:ptCount val="6"/>
                <c:pt idx="0">
                  <c:v>0.6</c:v>
                </c:pt>
                <c:pt idx="1">
                  <c:v>0.4</c:v>
                </c:pt>
                <c:pt idx="2">
                  <c:v>0.3</c:v>
                </c:pt>
                <c:pt idx="3">
                  <c:v>0.7</c:v>
                </c:pt>
                <c:pt idx="4">
                  <c:v>0.2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91-4C52-A9B7-42734DC0E6AF}"/>
            </c:ext>
          </c:extLst>
        </c:ser>
        <c:ser>
          <c:idx val="11"/>
          <c:order val="11"/>
          <c:tx>
            <c:strRef>
              <c:f>kenmerken!$B$46</c:f>
              <c:strCache>
                <c:ptCount val="1"/>
                <c:pt idx="0">
                  <c:v>Andere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multiLvlStrRef>
              <c:f>kenmerken!$C$28:$H$29</c:f>
              <c:multiLvlStrCache>
                <c:ptCount val="6"/>
                <c:lvl>
                  <c:pt idx="0">
                    <c:v>EU-15 nationaliteit</c:v>
                  </c:pt>
                  <c:pt idx="1">
                    <c:v>EU-13 nationaliteit</c:v>
                  </c:pt>
                  <c:pt idx="2">
                    <c:v>niet-EU nationaliteit</c:v>
                  </c:pt>
                  <c:pt idx="3">
                    <c:v>EU-13 nationaliteit</c:v>
                  </c:pt>
                  <c:pt idx="4">
                    <c:v>niet-EU nationaliteit</c:v>
                  </c:pt>
                  <c:pt idx="5">
                    <c:v>niet-EU nationaliteit</c:v>
                  </c:pt>
                </c:lvl>
                <c:lvl>
                  <c:pt idx="0">
                    <c:v>EU-15 zendingsland</c:v>
                  </c:pt>
                  <c:pt idx="3">
                    <c:v>EU-13 zendingsland</c:v>
                  </c:pt>
                  <c:pt idx="5">
                    <c:v>niet-EU zendingsland</c:v>
                  </c:pt>
                </c:lvl>
              </c:multiLvlStrCache>
            </c:multiLvlStrRef>
          </c:cat>
          <c:val>
            <c:numRef>
              <c:f>kenmerken!$C$46:$H$46</c:f>
              <c:numCache>
                <c:formatCode>General</c:formatCode>
                <c:ptCount val="6"/>
                <c:pt idx="0">
                  <c:v>21.9</c:v>
                </c:pt>
                <c:pt idx="1">
                  <c:v>12.6</c:v>
                </c:pt>
                <c:pt idx="2">
                  <c:v>10.3</c:v>
                </c:pt>
                <c:pt idx="3">
                  <c:v>9.8000000000000007</c:v>
                </c:pt>
                <c:pt idx="4">
                  <c:v>1.9</c:v>
                </c:pt>
                <c:pt idx="5">
                  <c:v>63.8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991-4C52-A9B7-42734DC0E6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454704"/>
        <c:axId val="213456784"/>
        <c:extLst/>
      </c:barChart>
      <c:catAx>
        <c:axId val="21345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56784"/>
        <c:crosses val="autoZero"/>
        <c:auto val="1"/>
        <c:lblAlgn val="ctr"/>
        <c:lblOffset val="100"/>
        <c:noMultiLvlLbl val="0"/>
      </c:catAx>
      <c:valAx>
        <c:axId val="21345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5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172014129074982"/>
          <c:y val="0"/>
          <c:w val="0.24827985870925012"/>
          <c:h val="0.998770687727040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DAF6A9-27F1-4D89-9735-B6DE5205364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AC3AB05-0123-46B0-9182-3B0C78F76327}">
      <dgm:prSet phldrT="[Tekst]"/>
      <dgm:spPr/>
      <dgm:t>
        <a:bodyPr/>
        <a:lstStyle/>
        <a:p>
          <a:r>
            <a:rPr lang="nl-NL" b="1"/>
            <a:t>BUITENLANDSE WERKGEVER</a:t>
          </a:r>
        </a:p>
      </dgm:t>
    </dgm:pt>
    <dgm:pt modelId="{A6F1B79D-8F3D-467E-8E06-00C08D974058}" type="parTrans" cxnId="{0C8FF136-3C23-4016-84A2-151BDDA301E2}">
      <dgm:prSet/>
      <dgm:spPr/>
      <dgm:t>
        <a:bodyPr/>
        <a:lstStyle/>
        <a:p>
          <a:endParaRPr lang="nl-NL"/>
        </a:p>
      </dgm:t>
    </dgm:pt>
    <dgm:pt modelId="{C8A7DC16-9C5C-454C-B070-EB83E0A0F681}" type="sibTrans" cxnId="{0C8FF136-3C23-4016-84A2-151BDDA301E2}">
      <dgm:prSet/>
      <dgm:spPr>
        <a:solidFill>
          <a:schemeClr val="bg1">
            <a:lumMod val="5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endParaRPr lang="nl-NL"/>
        </a:p>
      </dgm:t>
    </dgm:pt>
    <dgm:pt modelId="{ECA7B496-2369-4077-A296-C98CCDD63A12}">
      <dgm:prSet phldrT="[Tekst]"/>
      <dgm:spPr/>
      <dgm:t>
        <a:bodyPr/>
        <a:lstStyle/>
        <a:p>
          <a:r>
            <a:rPr lang="nl-NL" b="1"/>
            <a:t>LOKALE KLANT VAN DIENSTEN</a:t>
          </a:r>
        </a:p>
      </dgm:t>
    </dgm:pt>
    <dgm:pt modelId="{94723CC8-3F4A-4363-8952-7C369C1B8333}" type="parTrans" cxnId="{8844C9B0-F587-4D7B-A699-52EDE0243BEB}">
      <dgm:prSet/>
      <dgm:spPr/>
      <dgm:t>
        <a:bodyPr/>
        <a:lstStyle/>
        <a:p>
          <a:endParaRPr lang="nl-NL"/>
        </a:p>
      </dgm:t>
    </dgm:pt>
    <dgm:pt modelId="{461D0D68-520C-4EDC-8CDA-D3E6332CDBC4}" type="sibTrans" cxnId="{8844C9B0-F587-4D7B-A699-52EDE0243BEB}">
      <dgm:prSet/>
      <dgm:spPr>
        <a:solidFill>
          <a:schemeClr val="bg1">
            <a:lumMod val="5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endParaRPr lang="nl-NL"/>
        </a:p>
      </dgm:t>
    </dgm:pt>
    <dgm:pt modelId="{4197BCCD-8B78-4613-9C6D-F9E6D0C63001}">
      <dgm:prSet phldrT="[Tekst]"/>
      <dgm:spPr/>
      <dgm:t>
        <a:bodyPr/>
        <a:lstStyle/>
        <a:p>
          <a:r>
            <a:rPr lang="nl-NL" b="1"/>
            <a:t>GEDETACHEERDE WERKNEMER</a:t>
          </a:r>
        </a:p>
      </dgm:t>
    </dgm:pt>
    <dgm:pt modelId="{443189E7-E075-4B9D-910B-829EBB31DC76}" type="parTrans" cxnId="{5AB7CCC7-3C35-46EE-A13F-D8A1E3822189}">
      <dgm:prSet/>
      <dgm:spPr/>
      <dgm:t>
        <a:bodyPr/>
        <a:lstStyle/>
        <a:p>
          <a:endParaRPr lang="nl-NL"/>
        </a:p>
      </dgm:t>
    </dgm:pt>
    <dgm:pt modelId="{B703EAAC-054B-43E6-BDA4-3D7CB73A49CB}" type="sibTrans" cxnId="{5AB7CCC7-3C35-46EE-A13F-D8A1E3822189}">
      <dgm:prSet/>
      <dgm:spPr>
        <a:solidFill>
          <a:schemeClr val="bg1">
            <a:lumMod val="5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endParaRPr lang="nl-NL"/>
        </a:p>
      </dgm:t>
    </dgm:pt>
    <dgm:pt modelId="{140FE2DA-46FB-4826-BA87-02F30EEC9D77}" type="pres">
      <dgm:prSet presAssocID="{75DAF6A9-27F1-4D89-9735-B6DE5205364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C47E179-C948-43AC-8A33-FA5529A4F0EF}" type="pres">
      <dgm:prSet presAssocID="{AAC3AB05-0123-46B0-9182-3B0C78F76327}" presName="node" presStyleLbl="node1" presStyleIdx="0" presStyleCnt="3" custRadScaleRad="68066" custRadScaleInc="910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86F3AB61-4C29-4946-A0BA-242212C56F85}" type="pres">
      <dgm:prSet presAssocID="{C8A7DC16-9C5C-454C-B070-EB83E0A0F681}" presName="sibTrans" presStyleLbl="sibTrans2D1" presStyleIdx="0" presStyleCnt="3" custAng="16758750" custScaleX="120216" custScaleY="576922" custLinFactX="75591" custLinFactY="-5447" custLinFactNeighborX="100000" custLinFactNeighborY="-100000"/>
      <dgm:spPr>
        <a:prstGeom prst="curvedLeftArrow">
          <a:avLst/>
        </a:prstGeom>
      </dgm:spPr>
      <dgm:t>
        <a:bodyPr/>
        <a:lstStyle/>
        <a:p>
          <a:endParaRPr lang="nl-NL"/>
        </a:p>
      </dgm:t>
    </dgm:pt>
    <dgm:pt modelId="{998BFF50-F348-4219-943C-B1B42A12AFC3}" type="pres">
      <dgm:prSet presAssocID="{C8A7DC16-9C5C-454C-B070-EB83E0A0F681}" presName="connectorText" presStyleLbl="sibTrans2D1" presStyleIdx="0" presStyleCnt="3"/>
      <dgm:spPr/>
      <dgm:t>
        <a:bodyPr/>
        <a:lstStyle/>
        <a:p>
          <a:endParaRPr lang="nl-NL"/>
        </a:p>
      </dgm:t>
    </dgm:pt>
    <dgm:pt modelId="{4515F784-C4A4-41D9-935E-6F9CAEE85416}" type="pres">
      <dgm:prSet presAssocID="{ECA7B496-2369-4077-A296-C98CCDD63A12}" presName="node" presStyleLbl="node1" presStyleIdx="1" presStyleCnt="3" custRadScaleRad="54017" custRadScaleInc="1170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F93C8977-FE08-42BD-807F-BDA423651048}" type="pres">
      <dgm:prSet presAssocID="{461D0D68-520C-4EDC-8CDA-D3E6332CDBC4}" presName="sibTrans" presStyleLbl="sibTrans2D1" presStyleIdx="1" presStyleCnt="3" custAng="5503283" custScaleX="150219" custScaleY="726371" custLinFactY="157726" custLinFactNeighborX="16982" custLinFactNeighborY="200000"/>
      <dgm:spPr>
        <a:prstGeom prst="curvedRightArrow">
          <a:avLst/>
        </a:prstGeom>
      </dgm:spPr>
      <dgm:t>
        <a:bodyPr/>
        <a:lstStyle/>
        <a:p>
          <a:endParaRPr lang="nl-NL"/>
        </a:p>
      </dgm:t>
    </dgm:pt>
    <dgm:pt modelId="{3FCE568D-6A3C-4E7E-99E5-5A0903E5E792}" type="pres">
      <dgm:prSet presAssocID="{461D0D68-520C-4EDC-8CDA-D3E6332CDBC4}" presName="connectorText" presStyleLbl="sibTrans2D1" presStyleIdx="1" presStyleCnt="3"/>
      <dgm:spPr/>
      <dgm:t>
        <a:bodyPr/>
        <a:lstStyle/>
        <a:p>
          <a:endParaRPr lang="nl-NL"/>
        </a:p>
      </dgm:t>
    </dgm:pt>
    <dgm:pt modelId="{BDAE5560-C51E-4A04-946E-CEA9FEE6FC5B}" type="pres">
      <dgm:prSet presAssocID="{4197BCCD-8B78-4613-9C6D-F9E6D0C63001}" presName="node" presStyleLbl="node1" presStyleIdx="2" presStyleCnt="3" custScaleX="93156" custRadScaleRad="116765" custRadScaleInc="3542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9A0738E8-D20A-450B-A040-F623800167DB}" type="pres">
      <dgm:prSet presAssocID="{B703EAAC-054B-43E6-BDA4-3D7CB73A49CB}" presName="sibTrans" presStyleLbl="sibTrans2D1" presStyleIdx="2" presStyleCnt="3" custAng="4656330" custFlipHor="0" custScaleX="114772" custScaleY="548864" custLinFactY="-85874" custLinFactNeighborX="-96006" custLinFactNeighborY="-100000"/>
      <dgm:spPr>
        <a:prstGeom prst="curvedRightArrow">
          <a:avLst/>
        </a:prstGeom>
      </dgm:spPr>
      <dgm:t>
        <a:bodyPr/>
        <a:lstStyle/>
        <a:p>
          <a:endParaRPr lang="nl-NL"/>
        </a:p>
      </dgm:t>
    </dgm:pt>
    <dgm:pt modelId="{3DBCA015-8038-435E-8DBD-47E544D9C672}" type="pres">
      <dgm:prSet presAssocID="{B703EAAC-054B-43E6-BDA4-3D7CB73A49CB}" presName="connectorText" presStyleLbl="sibTrans2D1" presStyleIdx="2" presStyleCnt="3"/>
      <dgm:spPr/>
      <dgm:t>
        <a:bodyPr/>
        <a:lstStyle/>
        <a:p>
          <a:endParaRPr lang="nl-NL"/>
        </a:p>
      </dgm:t>
    </dgm:pt>
  </dgm:ptLst>
  <dgm:cxnLst>
    <dgm:cxn modelId="{3BD0EEF9-F668-4E98-BF3E-5DC4960F0AF3}" type="presOf" srcId="{B703EAAC-054B-43E6-BDA4-3D7CB73A49CB}" destId="{9A0738E8-D20A-450B-A040-F623800167DB}" srcOrd="0" destOrd="0" presId="urn:microsoft.com/office/officeart/2005/8/layout/cycle7"/>
    <dgm:cxn modelId="{0C8FF136-3C23-4016-84A2-151BDDA301E2}" srcId="{75DAF6A9-27F1-4D89-9735-B6DE52053642}" destId="{AAC3AB05-0123-46B0-9182-3B0C78F76327}" srcOrd="0" destOrd="0" parTransId="{A6F1B79D-8F3D-467E-8E06-00C08D974058}" sibTransId="{C8A7DC16-9C5C-454C-B070-EB83E0A0F681}"/>
    <dgm:cxn modelId="{CDA7ADF9-20AF-4D4A-9077-961811A06E7A}" type="presOf" srcId="{ECA7B496-2369-4077-A296-C98CCDD63A12}" destId="{4515F784-C4A4-41D9-935E-6F9CAEE85416}" srcOrd="0" destOrd="0" presId="urn:microsoft.com/office/officeart/2005/8/layout/cycle7"/>
    <dgm:cxn modelId="{93233E5E-FE57-47E1-9594-A38FFA4CEFB2}" type="presOf" srcId="{AAC3AB05-0123-46B0-9182-3B0C78F76327}" destId="{5C47E179-C948-43AC-8A33-FA5529A4F0EF}" srcOrd="0" destOrd="0" presId="urn:microsoft.com/office/officeart/2005/8/layout/cycle7"/>
    <dgm:cxn modelId="{C1F1780C-BF5B-479D-8C78-934678649259}" type="presOf" srcId="{B703EAAC-054B-43E6-BDA4-3D7CB73A49CB}" destId="{3DBCA015-8038-435E-8DBD-47E544D9C672}" srcOrd="1" destOrd="0" presId="urn:microsoft.com/office/officeart/2005/8/layout/cycle7"/>
    <dgm:cxn modelId="{1D6014F2-58C0-44F8-93C6-C552AE04884A}" type="presOf" srcId="{C8A7DC16-9C5C-454C-B070-EB83E0A0F681}" destId="{86F3AB61-4C29-4946-A0BA-242212C56F85}" srcOrd="0" destOrd="0" presId="urn:microsoft.com/office/officeart/2005/8/layout/cycle7"/>
    <dgm:cxn modelId="{5AB7CCC7-3C35-46EE-A13F-D8A1E3822189}" srcId="{75DAF6A9-27F1-4D89-9735-B6DE52053642}" destId="{4197BCCD-8B78-4613-9C6D-F9E6D0C63001}" srcOrd="2" destOrd="0" parTransId="{443189E7-E075-4B9D-910B-829EBB31DC76}" sibTransId="{B703EAAC-054B-43E6-BDA4-3D7CB73A49CB}"/>
    <dgm:cxn modelId="{A605CC3A-11CB-4073-B6C2-C708B557B2B4}" type="presOf" srcId="{75DAF6A9-27F1-4D89-9735-B6DE52053642}" destId="{140FE2DA-46FB-4826-BA87-02F30EEC9D77}" srcOrd="0" destOrd="0" presId="urn:microsoft.com/office/officeart/2005/8/layout/cycle7"/>
    <dgm:cxn modelId="{E9949E14-E63B-430F-92BF-58B9EDAA8DF9}" type="presOf" srcId="{461D0D68-520C-4EDC-8CDA-D3E6332CDBC4}" destId="{F93C8977-FE08-42BD-807F-BDA423651048}" srcOrd="0" destOrd="0" presId="urn:microsoft.com/office/officeart/2005/8/layout/cycle7"/>
    <dgm:cxn modelId="{E4164101-22D8-451F-AE5A-060469B71757}" type="presOf" srcId="{4197BCCD-8B78-4613-9C6D-F9E6D0C63001}" destId="{BDAE5560-C51E-4A04-946E-CEA9FEE6FC5B}" srcOrd="0" destOrd="0" presId="urn:microsoft.com/office/officeart/2005/8/layout/cycle7"/>
    <dgm:cxn modelId="{8844C9B0-F587-4D7B-A699-52EDE0243BEB}" srcId="{75DAF6A9-27F1-4D89-9735-B6DE52053642}" destId="{ECA7B496-2369-4077-A296-C98CCDD63A12}" srcOrd="1" destOrd="0" parTransId="{94723CC8-3F4A-4363-8952-7C369C1B8333}" sibTransId="{461D0D68-520C-4EDC-8CDA-D3E6332CDBC4}"/>
    <dgm:cxn modelId="{F9C0F116-1E3F-4F5A-975F-0B71DB98670B}" type="presOf" srcId="{461D0D68-520C-4EDC-8CDA-D3E6332CDBC4}" destId="{3FCE568D-6A3C-4E7E-99E5-5A0903E5E792}" srcOrd="1" destOrd="0" presId="urn:microsoft.com/office/officeart/2005/8/layout/cycle7"/>
    <dgm:cxn modelId="{59828E2B-08F2-42A5-A93E-A82EDEFE8A47}" type="presOf" srcId="{C8A7DC16-9C5C-454C-B070-EB83E0A0F681}" destId="{998BFF50-F348-4219-943C-B1B42A12AFC3}" srcOrd="1" destOrd="0" presId="urn:microsoft.com/office/officeart/2005/8/layout/cycle7"/>
    <dgm:cxn modelId="{6687847A-BA0D-4304-ABAF-E0C58711AF8E}" type="presParOf" srcId="{140FE2DA-46FB-4826-BA87-02F30EEC9D77}" destId="{5C47E179-C948-43AC-8A33-FA5529A4F0EF}" srcOrd="0" destOrd="0" presId="urn:microsoft.com/office/officeart/2005/8/layout/cycle7"/>
    <dgm:cxn modelId="{9B9C4C2C-1BFA-4554-AB26-96EA4BCC12EA}" type="presParOf" srcId="{140FE2DA-46FB-4826-BA87-02F30EEC9D77}" destId="{86F3AB61-4C29-4946-A0BA-242212C56F85}" srcOrd="1" destOrd="0" presId="urn:microsoft.com/office/officeart/2005/8/layout/cycle7"/>
    <dgm:cxn modelId="{755A4CB0-53E1-430A-A177-052C2E49B356}" type="presParOf" srcId="{86F3AB61-4C29-4946-A0BA-242212C56F85}" destId="{998BFF50-F348-4219-943C-B1B42A12AFC3}" srcOrd="0" destOrd="0" presId="urn:microsoft.com/office/officeart/2005/8/layout/cycle7"/>
    <dgm:cxn modelId="{9AE7A089-34B8-403D-80A6-F5B71CFA56B6}" type="presParOf" srcId="{140FE2DA-46FB-4826-BA87-02F30EEC9D77}" destId="{4515F784-C4A4-41D9-935E-6F9CAEE85416}" srcOrd="2" destOrd="0" presId="urn:microsoft.com/office/officeart/2005/8/layout/cycle7"/>
    <dgm:cxn modelId="{3EF9B66A-5F7D-470E-B16B-7C2590BD0EA3}" type="presParOf" srcId="{140FE2DA-46FB-4826-BA87-02F30EEC9D77}" destId="{F93C8977-FE08-42BD-807F-BDA423651048}" srcOrd="3" destOrd="0" presId="urn:microsoft.com/office/officeart/2005/8/layout/cycle7"/>
    <dgm:cxn modelId="{7655CC99-8B94-46B3-941A-65053521882A}" type="presParOf" srcId="{F93C8977-FE08-42BD-807F-BDA423651048}" destId="{3FCE568D-6A3C-4E7E-99E5-5A0903E5E792}" srcOrd="0" destOrd="0" presId="urn:microsoft.com/office/officeart/2005/8/layout/cycle7"/>
    <dgm:cxn modelId="{FBD83F28-E03D-4A99-9A56-F7AEC4629E76}" type="presParOf" srcId="{140FE2DA-46FB-4826-BA87-02F30EEC9D77}" destId="{BDAE5560-C51E-4A04-946E-CEA9FEE6FC5B}" srcOrd="4" destOrd="0" presId="urn:microsoft.com/office/officeart/2005/8/layout/cycle7"/>
    <dgm:cxn modelId="{7E034BD4-90A5-43F6-AA9A-66E9B09ED501}" type="presParOf" srcId="{140FE2DA-46FB-4826-BA87-02F30EEC9D77}" destId="{9A0738E8-D20A-450B-A040-F623800167DB}" srcOrd="5" destOrd="0" presId="urn:microsoft.com/office/officeart/2005/8/layout/cycle7"/>
    <dgm:cxn modelId="{14279712-6048-4A1D-995B-5E2CF0B0221F}" type="presParOf" srcId="{9A0738E8-D20A-450B-A040-F623800167DB}" destId="{3DBCA015-8038-435E-8DBD-47E544D9C67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7E179-C948-43AC-8A33-FA5529A4F0EF}">
      <dsp:nvSpPr>
        <dsp:cNvPr id="0" name=""/>
        <dsp:cNvSpPr/>
      </dsp:nvSpPr>
      <dsp:spPr>
        <a:xfrm>
          <a:off x="2125737" y="648063"/>
          <a:ext cx="2104429" cy="1052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b="1" kern="1200"/>
            <a:t>BUITENLANDSE WERKGEVER</a:t>
          </a:r>
        </a:p>
      </dsp:txBody>
      <dsp:txXfrm>
        <a:off x="2433923" y="802156"/>
        <a:ext cx="1488057" cy="744028"/>
      </dsp:txXfrm>
    </dsp:sp>
    <dsp:sp modelId="{86F3AB61-4C29-4946-A0BA-242212C56F85}">
      <dsp:nvSpPr>
        <dsp:cNvPr id="0" name=""/>
        <dsp:cNvSpPr/>
      </dsp:nvSpPr>
      <dsp:spPr>
        <a:xfrm rot="20954144">
          <a:off x="4381942" y="729460"/>
          <a:ext cx="870602" cy="2124660"/>
        </a:xfrm>
        <a:prstGeom prst="curvedLeftArrow">
          <a:avLst/>
        </a:prstGeom>
        <a:solidFill>
          <a:schemeClr val="bg1">
            <a:lumMod val="5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100" kern="1200"/>
        </a:p>
      </dsp:txBody>
      <dsp:txXfrm>
        <a:off x="4643123" y="1154392"/>
        <a:ext cx="348240" cy="1274796"/>
      </dsp:txXfrm>
    </dsp:sp>
    <dsp:sp modelId="{4515F784-C4A4-41D9-935E-6F9CAEE85416}">
      <dsp:nvSpPr>
        <dsp:cNvPr id="0" name=""/>
        <dsp:cNvSpPr/>
      </dsp:nvSpPr>
      <dsp:spPr>
        <a:xfrm>
          <a:off x="2861066" y="2659973"/>
          <a:ext cx="2104429" cy="1052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b="1" kern="1200"/>
            <a:t>LOKALE KLANT VAN DIENSTEN</a:t>
          </a:r>
        </a:p>
      </dsp:txBody>
      <dsp:txXfrm>
        <a:off x="3169252" y="2814066"/>
        <a:ext cx="1488057" cy="744028"/>
      </dsp:txXfrm>
    </dsp:sp>
    <dsp:sp modelId="{F93C8977-FE08-42BD-807F-BDA423651048}">
      <dsp:nvSpPr>
        <dsp:cNvPr id="0" name=""/>
        <dsp:cNvSpPr/>
      </dsp:nvSpPr>
      <dsp:spPr>
        <a:xfrm rot="16649383">
          <a:off x="1989776" y="2726477"/>
          <a:ext cx="1087883" cy="2675044"/>
        </a:xfrm>
        <a:prstGeom prst="curvedRightArrow">
          <a:avLst/>
        </a:prstGeom>
        <a:solidFill>
          <a:schemeClr val="bg1">
            <a:lumMod val="5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100" kern="1200"/>
        </a:p>
      </dsp:txBody>
      <dsp:txXfrm rot="10800000">
        <a:off x="2316141" y="3261486"/>
        <a:ext cx="435153" cy="1605026"/>
      </dsp:txXfrm>
    </dsp:sp>
    <dsp:sp modelId="{BDAE5560-C51E-4A04-946E-CEA9FEE6FC5B}">
      <dsp:nvSpPr>
        <dsp:cNvPr id="0" name=""/>
        <dsp:cNvSpPr/>
      </dsp:nvSpPr>
      <dsp:spPr>
        <a:xfrm>
          <a:off x="0" y="2363680"/>
          <a:ext cx="1960402" cy="1052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b="1" kern="1200"/>
            <a:t>GEDETACHEERDE WERKNEMER</a:t>
          </a:r>
        </a:p>
      </dsp:txBody>
      <dsp:txXfrm>
        <a:off x="287094" y="2517773"/>
        <a:ext cx="1386214" cy="744028"/>
      </dsp:txXfrm>
    </dsp:sp>
    <dsp:sp modelId="{9A0738E8-D20A-450B-A040-F623800167DB}">
      <dsp:nvSpPr>
        <dsp:cNvPr id="0" name=""/>
        <dsp:cNvSpPr/>
      </dsp:nvSpPr>
      <dsp:spPr>
        <a:xfrm rot="2377743">
          <a:off x="968214" y="336786"/>
          <a:ext cx="831176" cy="2021329"/>
        </a:xfrm>
        <a:prstGeom prst="curvedRightArrow">
          <a:avLst/>
        </a:prstGeom>
        <a:solidFill>
          <a:schemeClr val="bg1">
            <a:lumMod val="5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100" kern="1200"/>
        </a:p>
      </dsp:txBody>
      <dsp:txXfrm>
        <a:off x="1217567" y="741052"/>
        <a:ext cx="332470" cy="1212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279AB-EE3A-46CB-B0E0-1B46BDDB99F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D7AB5-1BC4-4F5C-9804-24E839CD63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4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Socio-economische monitoring is kostbaar instrument dat nu voor de vierde maal interessante cijfers blootlegt over de positie van personen met een migratieachtergrond in de Belgische arbeidsmarkt en sociale zekerheidsstelsel</a:t>
            </a:r>
          </a:p>
          <a:p>
            <a:endParaRPr lang="nl-BE" dirty="0" smtClean="0"/>
          </a:p>
          <a:p>
            <a:r>
              <a:rPr lang="nl-BE" dirty="0" smtClean="0"/>
              <a:t>Focus is op migranten en hun nakomelingen die </a:t>
            </a:r>
            <a:r>
              <a:rPr lang="nl-BE" b="1" dirty="0" smtClean="0"/>
              <a:t>in ons land verblijven</a:t>
            </a:r>
          </a:p>
          <a:p>
            <a:endParaRPr lang="nl-BE" dirty="0" smtClean="0"/>
          </a:p>
          <a:p>
            <a:r>
              <a:rPr lang="nl-BE" dirty="0" smtClean="0"/>
              <a:t>Een blinde vlek van dit instrument het grote aantal arbeidskrachten die tijdelijk in ons land verblijven en werken maar die niet noodzakelijk</a:t>
            </a:r>
            <a:r>
              <a:rPr lang="nl-BE" baseline="0" dirty="0" smtClean="0"/>
              <a:t> </a:t>
            </a:r>
            <a:r>
              <a:rPr lang="nl-BE" dirty="0" smtClean="0"/>
              <a:t>integreren in onze arbeidsmarkt: de personen die in ons land komen werken via detachering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D7AB5-1BC4-4F5C-9804-24E839CD63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97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National</a:t>
            </a:r>
            <a:r>
              <a:rPr lang="nl-NL" baseline="0" dirty="0" smtClean="0"/>
              <a:t>e of regionale </a:t>
            </a:r>
            <a:r>
              <a:rPr lang="nl-NL" dirty="0" smtClean="0"/>
              <a:t>overheden hebben weinig ‘vat’ op de instroom</a:t>
            </a:r>
            <a:r>
              <a:rPr lang="nl-NL" baseline="0" dirty="0" smtClean="0"/>
              <a:t> van detachering (</a:t>
            </a:r>
            <a:r>
              <a:rPr lang="nl-NL" dirty="0" smtClean="0"/>
              <a:t>derdelanders)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D7AB5-1BC4-4F5C-9804-24E839CD631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97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3283-D6B1-406B-8D9B-3CC28D628692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4051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Een</a:t>
            </a:r>
            <a:r>
              <a:rPr lang="nl-BE" baseline="0" dirty="0" smtClean="0"/>
              <a:t> persoon kan tijdens het referentiejaar meerdere keren worden gedetacheerd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D7AB5-1BC4-4F5C-9804-24E839CD63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10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De trend overheen de laatste</a:t>
            </a:r>
            <a:r>
              <a:rPr lang="nl-BE" baseline="0" dirty="0" smtClean="0"/>
              <a:t> 10 jaar geeft aan dat circulariteit aan belang gewonnen heeft, terwijl de gemiddelde duur van de detacheringen daalde</a:t>
            </a:r>
          </a:p>
          <a:p>
            <a:endParaRPr lang="nl-BE" baseline="0" dirty="0" smtClean="0"/>
          </a:p>
          <a:p>
            <a:r>
              <a:rPr lang="nl-BE" baseline="0" dirty="0" smtClean="0"/>
              <a:t>200,000 gedetacheerde personen staan voor 100,000 </a:t>
            </a:r>
            <a:r>
              <a:rPr lang="nl-BE" baseline="0" dirty="0" err="1" smtClean="0"/>
              <a:t>VTEs</a:t>
            </a:r>
            <a:r>
              <a:rPr lang="nl-BE" baseline="0" dirty="0" smtClean="0"/>
              <a:t>!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D7AB5-1BC4-4F5C-9804-24E839CD63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77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Het </a:t>
            </a:r>
            <a:r>
              <a:rPr lang="en-US" dirty="0" err="1" smtClean="0"/>
              <a:t>publieke</a:t>
            </a:r>
            <a:r>
              <a:rPr lang="en-US" dirty="0" smtClean="0"/>
              <a:t> </a:t>
            </a:r>
            <a:r>
              <a:rPr lang="en-US" dirty="0" err="1" smtClean="0"/>
              <a:t>debat</a:t>
            </a:r>
            <a:r>
              <a:rPr lang="en-US" dirty="0" smtClean="0"/>
              <a:t> </a:t>
            </a:r>
            <a:r>
              <a:rPr lang="en-US" dirty="0" err="1" smtClean="0"/>
              <a:t>associeert</a:t>
            </a:r>
            <a:r>
              <a:rPr lang="en-US" dirty="0" smtClean="0"/>
              <a:t> </a:t>
            </a:r>
            <a:r>
              <a:rPr lang="en-US" dirty="0" err="1" smtClean="0"/>
              <a:t>detachering</a:t>
            </a:r>
            <a:r>
              <a:rPr lang="en-US" dirty="0" smtClean="0"/>
              <a:t> </a:t>
            </a:r>
            <a:r>
              <a:rPr lang="en-US" dirty="0" err="1" smtClean="0"/>
              <a:t>meestal</a:t>
            </a:r>
            <a:r>
              <a:rPr lang="en-US" dirty="0" smtClean="0"/>
              <a:t> met </a:t>
            </a:r>
            <a:r>
              <a:rPr lang="en-US" dirty="0" err="1" smtClean="0"/>
              <a:t>arbeidsmobiliteit</a:t>
            </a:r>
            <a:r>
              <a:rPr lang="en-US" baseline="0" dirty="0" smtClean="0"/>
              <a:t> van ‘</a:t>
            </a:r>
            <a:r>
              <a:rPr lang="en-US" baseline="0" dirty="0" err="1" smtClean="0"/>
              <a:t>goedkopere</a:t>
            </a:r>
            <a:r>
              <a:rPr lang="en-US" baseline="0" dirty="0" smtClean="0"/>
              <a:t>’ Oost-</a:t>
            </a:r>
            <a:r>
              <a:rPr lang="en-US" baseline="0" dirty="0" err="1" smtClean="0"/>
              <a:t>Europese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lidstaten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welvarende</a:t>
            </a:r>
            <a:r>
              <a:rPr lang="en-US" baseline="0" dirty="0" smtClean="0"/>
              <a:t> West-</a:t>
            </a:r>
            <a:r>
              <a:rPr lang="en-US" baseline="0" dirty="0" err="1" smtClean="0"/>
              <a:t>Europese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lidstaten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24192-7F82-E642-97F9-8760E28E3747}" type="slidenum">
              <a:rPr lang="nl-BE" smtClean="0"/>
              <a:t>8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7616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Vanderelst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derdelanders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tijdelijk</a:t>
            </a:r>
            <a:r>
              <a:rPr lang="en-US" baseline="0" dirty="0" smtClean="0"/>
              <a:t> maar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circulair</a:t>
            </a:r>
            <a:r>
              <a:rPr lang="en-US" baseline="0" dirty="0" smtClean="0"/>
              <a:t>!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D7AB5-1BC4-4F5C-9804-24E839CD63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9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D7AB5-1BC4-4F5C-9804-24E839CD631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66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Arbeidsmigratie als een ventiel voor onze arbeidsmarkt: meer migratie wanneer meer arbeidsvraag, minder migratie wanneer minder arbeidsvraag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D7AB5-1BC4-4F5C-9804-24E839CD63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48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D7AB5-1BC4-4F5C-9804-24E839CD631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75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ntwerpen_only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2A766-FA6C-4E42-BAD1-58E378599F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noProof="0"/>
              <a:t>Klik om de stijl van de titel te bewerken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1DCFB5-39F0-E04F-B592-B890194C07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8E271-308C-2E46-A3EC-56326F9084CC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5A4F71-3F20-42EB-95C9-52E7339E42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3888" y="1516380"/>
            <a:ext cx="10944225" cy="472090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nl-BE" noProof="0"/>
              <a:t>Eerste niveau</a:t>
            </a:r>
          </a:p>
          <a:p>
            <a:pPr lvl="1"/>
            <a:r>
              <a:rPr lang="nl-BE" noProof="0"/>
              <a:t>Tweede niveau</a:t>
            </a:r>
          </a:p>
          <a:p>
            <a:pPr lvl="2"/>
            <a:r>
              <a:rPr lang="nl-BE" noProof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188563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ntwerpen_chartan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F6014-7DB0-CF4A-88E9-463AB221AB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Klik om de stijl van de mastertitel te bewerken</a:t>
            </a:r>
            <a:endParaRPr lang="en-B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45457A-9933-1149-9392-ABAF631B7C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E038E271-308C-2E46-A3EC-56326F9084CC}" type="slidenum">
              <a:rPr lang="nl-BE" smtClean="0"/>
              <a:pPr/>
              <a:t>‹nr.›</a:t>
            </a:fld>
            <a:endParaRPr lang="nl-BE">
              <a:latin typeface="Calibri Light" panose="020F0302020204030204" pitchFamily="34" charset="0"/>
            </a:endParaRPr>
          </a:p>
        </p:txBody>
      </p:sp>
      <p:sp>
        <p:nvSpPr>
          <p:cNvPr id="4" name="Tijdelijke aanduiding voor grafiek 4">
            <a:extLst>
              <a:ext uri="{FF2B5EF4-FFF2-40B4-BE49-F238E27FC236}">
                <a16:creationId xmlns:a16="http://schemas.microsoft.com/office/drawing/2014/main" id="{3AF460E3-37FD-6B4C-86A1-EEC95DD40B34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623889" y="2760663"/>
            <a:ext cx="10944224" cy="34766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NL"/>
              <a:t>Klik op het pictogram als u een object wilt toevoegen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4A507705-E8A5-0A44-A7D0-4ECFDD431F4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3888" y="1690688"/>
            <a:ext cx="10936287" cy="885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nl-NL"/>
              <a:t>Ondertitel</a:t>
            </a:r>
          </a:p>
        </p:txBody>
      </p:sp>
    </p:spTree>
    <p:extLst>
      <p:ext uri="{BB962C8B-B14F-4D97-AF65-F5344CB8AC3E}">
        <p14:creationId xmlns:p14="http://schemas.microsoft.com/office/powerpoint/2010/main" val="368361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UAntwerpen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0802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0D3C-098E-44B8-806D-4AB47F2AB7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180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ntwerpen_titleredful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itel 1">
            <a:extLst>
              <a:ext uri="{FF2B5EF4-FFF2-40B4-BE49-F238E27FC236}">
                <a16:creationId xmlns:a16="http://schemas.microsoft.com/office/drawing/2014/main" id="{7ABBDCB5-5D2A-8947-AEB8-B06A6093E3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2737623"/>
            <a:ext cx="109442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66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Klik om titel te bewerken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DBF08461-C600-4C47-803A-43BF0EAD9B3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3888" y="4471987"/>
            <a:ext cx="10944225" cy="1062037"/>
          </a:xfrm>
          <a:prstGeom prst="rect">
            <a:avLst/>
          </a:prstGeom>
        </p:spPr>
        <p:txBody>
          <a:bodyPr/>
          <a:lstStyle>
            <a:lvl1pPr algn="ctr">
              <a:buNone/>
              <a:defRPr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ctr">
              <a:buNone/>
              <a:defRPr b="1" i="0">
                <a:solidFill>
                  <a:schemeClr val="bg1"/>
                </a:solidFill>
                <a:latin typeface="ITC Officina Sans Std Book" panose="020B0506040203020204" pitchFamily="34" charset="77"/>
              </a:defRPr>
            </a:lvl2pPr>
            <a:lvl3pPr algn="ctr">
              <a:buNone/>
              <a:defRPr b="1" i="0">
                <a:solidFill>
                  <a:schemeClr val="bg1"/>
                </a:solidFill>
                <a:latin typeface="ITC Officina Sans Std Book" panose="020B0506040203020204" pitchFamily="34" charset="77"/>
              </a:defRPr>
            </a:lvl3pPr>
            <a:lvl4pPr algn="ctr">
              <a:buNone/>
              <a:defRPr b="1" i="0">
                <a:solidFill>
                  <a:schemeClr val="bg1"/>
                </a:solidFill>
                <a:latin typeface="ITC Officina Sans Std Book" panose="020B0506040203020204" pitchFamily="34" charset="77"/>
              </a:defRPr>
            </a:lvl4pPr>
            <a:lvl5pPr algn="ctr">
              <a:buNone/>
              <a:defRPr b="1" i="0">
                <a:solidFill>
                  <a:schemeClr val="bg1"/>
                </a:solidFill>
                <a:latin typeface="ITC Officina Sans Std Book" panose="020B0506040203020204" pitchFamily="34" charset="77"/>
              </a:defRPr>
            </a:lvl5pPr>
          </a:lstStyle>
          <a:p>
            <a:r>
              <a:rPr lang="nl-NL" noProof="0"/>
              <a:t>Klik om de stijl van de ondertitel te bewerken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48A2D10B-E83C-4ED9-B2A9-3AC5AF2D3A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59389" y="1426987"/>
            <a:ext cx="2873223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8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ntwerpen_titl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AAABACC8-28A2-D34B-8A1E-5CF7BA9005CC}"/>
              </a:ext>
            </a:extLst>
          </p:cNvPr>
          <p:cNvSpPr/>
          <p:nvPr userDrawn="1"/>
        </p:nvSpPr>
        <p:spPr>
          <a:xfrm>
            <a:off x="623888" y="627478"/>
            <a:ext cx="10954551" cy="5618356"/>
          </a:xfrm>
          <a:custGeom>
            <a:avLst/>
            <a:gdLst>
              <a:gd name="connsiteX0" fmla="*/ 0 w 10296525"/>
              <a:gd name="connsiteY0" fmla="*/ 0 h 4968875"/>
              <a:gd name="connsiteX1" fmla="*/ 10296525 w 10296525"/>
              <a:gd name="connsiteY1" fmla="*/ 0 h 4968875"/>
              <a:gd name="connsiteX2" fmla="*/ 10296525 w 10296525"/>
              <a:gd name="connsiteY2" fmla="*/ 4968875 h 4968875"/>
              <a:gd name="connsiteX3" fmla="*/ 253304 w 10296525"/>
              <a:gd name="connsiteY3" fmla="*/ 4968875 h 4968875"/>
              <a:gd name="connsiteX4" fmla="*/ 202263 w 10296525"/>
              <a:gd name="connsiteY4" fmla="*/ 4963730 h 4968875"/>
              <a:gd name="connsiteX5" fmla="*/ 0 w 10296525"/>
              <a:gd name="connsiteY5" fmla="*/ 4715562 h 4968875"/>
              <a:gd name="connsiteX6" fmla="*/ 0 w 10296525"/>
              <a:gd name="connsiteY6" fmla="*/ 0 h 4968875"/>
              <a:gd name="connsiteX0" fmla="*/ 0 w 10629811"/>
              <a:gd name="connsiteY0" fmla="*/ 0 h 4968875"/>
              <a:gd name="connsiteX1" fmla="*/ 10629811 w 10629811"/>
              <a:gd name="connsiteY1" fmla="*/ 8546 h 4968875"/>
              <a:gd name="connsiteX2" fmla="*/ 10296525 w 10629811"/>
              <a:gd name="connsiteY2" fmla="*/ 4968875 h 4968875"/>
              <a:gd name="connsiteX3" fmla="*/ 253304 w 10629811"/>
              <a:gd name="connsiteY3" fmla="*/ 4968875 h 4968875"/>
              <a:gd name="connsiteX4" fmla="*/ 202263 w 10629811"/>
              <a:gd name="connsiteY4" fmla="*/ 4963730 h 4968875"/>
              <a:gd name="connsiteX5" fmla="*/ 0 w 10629811"/>
              <a:gd name="connsiteY5" fmla="*/ 4715562 h 4968875"/>
              <a:gd name="connsiteX6" fmla="*/ 0 w 10629811"/>
              <a:gd name="connsiteY6" fmla="*/ 0 h 4968875"/>
              <a:gd name="connsiteX0" fmla="*/ 0 w 10629811"/>
              <a:gd name="connsiteY0" fmla="*/ 0 h 4977421"/>
              <a:gd name="connsiteX1" fmla="*/ 10629811 w 10629811"/>
              <a:gd name="connsiteY1" fmla="*/ 8546 h 4977421"/>
              <a:gd name="connsiteX2" fmla="*/ 10629811 w 10629811"/>
              <a:gd name="connsiteY2" fmla="*/ 4977421 h 4977421"/>
              <a:gd name="connsiteX3" fmla="*/ 253304 w 10629811"/>
              <a:gd name="connsiteY3" fmla="*/ 4968875 h 4977421"/>
              <a:gd name="connsiteX4" fmla="*/ 202263 w 10629811"/>
              <a:gd name="connsiteY4" fmla="*/ 4963730 h 4977421"/>
              <a:gd name="connsiteX5" fmla="*/ 0 w 10629811"/>
              <a:gd name="connsiteY5" fmla="*/ 4715562 h 4977421"/>
              <a:gd name="connsiteX6" fmla="*/ 0 w 10629811"/>
              <a:gd name="connsiteY6" fmla="*/ 0 h 4977421"/>
              <a:gd name="connsiteX0" fmla="*/ 8545 w 10629811"/>
              <a:gd name="connsiteY0" fmla="*/ 0 h 5618356"/>
              <a:gd name="connsiteX1" fmla="*/ 10629811 w 10629811"/>
              <a:gd name="connsiteY1" fmla="*/ 649481 h 5618356"/>
              <a:gd name="connsiteX2" fmla="*/ 10629811 w 10629811"/>
              <a:gd name="connsiteY2" fmla="*/ 5618356 h 5618356"/>
              <a:gd name="connsiteX3" fmla="*/ 253304 w 10629811"/>
              <a:gd name="connsiteY3" fmla="*/ 5609810 h 5618356"/>
              <a:gd name="connsiteX4" fmla="*/ 202263 w 10629811"/>
              <a:gd name="connsiteY4" fmla="*/ 5604665 h 5618356"/>
              <a:gd name="connsiteX5" fmla="*/ 0 w 10629811"/>
              <a:gd name="connsiteY5" fmla="*/ 5356497 h 5618356"/>
              <a:gd name="connsiteX6" fmla="*/ 8545 w 10629811"/>
              <a:gd name="connsiteY6" fmla="*/ 0 h 5618356"/>
              <a:gd name="connsiteX0" fmla="*/ 8545 w 10946005"/>
              <a:gd name="connsiteY0" fmla="*/ 0 h 5618356"/>
              <a:gd name="connsiteX1" fmla="*/ 10946005 w 10946005"/>
              <a:gd name="connsiteY1" fmla="*/ 8546 h 5618356"/>
              <a:gd name="connsiteX2" fmla="*/ 10629811 w 10946005"/>
              <a:gd name="connsiteY2" fmla="*/ 5618356 h 5618356"/>
              <a:gd name="connsiteX3" fmla="*/ 253304 w 10946005"/>
              <a:gd name="connsiteY3" fmla="*/ 5609810 h 5618356"/>
              <a:gd name="connsiteX4" fmla="*/ 202263 w 10946005"/>
              <a:gd name="connsiteY4" fmla="*/ 5604665 h 5618356"/>
              <a:gd name="connsiteX5" fmla="*/ 0 w 10946005"/>
              <a:gd name="connsiteY5" fmla="*/ 5356497 h 5618356"/>
              <a:gd name="connsiteX6" fmla="*/ 8545 w 10946005"/>
              <a:gd name="connsiteY6" fmla="*/ 0 h 5618356"/>
              <a:gd name="connsiteX0" fmla="*/ 8545 w 10954551"/>
              <a:gd name="connsiteY0" fmla="*/ 0 h 5618356"/>
              <a:gd name="connsiteX1" fmla="*/ 10946005 w 10954551"/>
              <a:gd name="connsiteY1" fmla="*/ 8546 h 5618356"/>
              <a:gd name="connsiteX2" fmla="*/ 10954551 w 10954551"/>
              <a:gd name="connsiteY2" fmla="*/ 5618356 h 5618356"/>
              <a:gd name="connsiteX3" fmla="*/ 253304 w 10954551"/>
              <a:gd name="connsiteY3" fmla="*/ 5609810 h 5618356"/>
              <a:gd name="connsiteX4" fmla="*/ 202263 w 10954551"/>
              <a:gd name="connsiteY4" fmla="*/ 5604665 h 5618356"/>
              <a:gd name="connsiteX5" fmla="*/ 0 w 10954551"/>
              <a:gd name="connsiteY5" fmla="*/ 5356497 h 5618356"/>
              <a:gd name="connsiteX6" fmla="*/ 8545 w 10954551"/>
              <a:gd name="connsiteY6" fmla="*/ 0 h 56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54551" h="5618356">
                <a:moveTo>
                  <a:pt x="8545" y="0"/>
                </a:moveTo>
                <a:lnTo>
                  <a:pt x="10946005" y="8546"/>
                </a:lnTo>
                <a:cubicBezTo>
                  <a:pt x="10948854" y="1878483"/>
                  <a:pt x="10951702" y="3748419"/>
                  <a:pt x="10954551" y="5618356"/>
                </a:cubicBezTo>
                <a:lnTo>
                  <a:pt x="253304" y="5609810"/>
                </a:lnTo>
                <a:lnTo>
                  <a:pt x="202263" y="5604665"/>
                </a:lnTo>
                <a:cubicBezTo>
                  <a:pt x="86832" y="5581044"/>
                  <a:pt x="0" y="5478911"/>
                  <a:pt x="0" y="5356497"/>
                </a:cubicBezTo>
                <a:cubicBezTo>
                  <a:pt x="2848" y="3570998"/>
                  <a:pt x="5697" y="1785499"/>
                  <a:pt x="854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E"/>
          </a:p>
        </p:txBody>
      </p:sp>
      <p:sp>
        <p:nvSpPr>
          <p:cNvPr id="5" name="Tijdelijke aanduiding voor titel 1">
            <a:extLst>
              <a:ext uri="{FF2B5EF4-FFF2-40B4-BE49-F238E27FC236}">
                <a16:creationId xmlns:a16="http://schemas.microsoft.com/office/drawing/2014/main" id="{31D26ADD-50E0-864E-879F-AED5604BF2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4453" y="2318879"/>
            <a:ext cx="109639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66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 noProof="0"/>
              <a:t>Klik om titel te bewerken</a:t>
            </a:r>
            <a:endParaRPr lang="nl-BE" noProof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2534ABFA-B94B-7346-9AA3-E2278EC84F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453" y="4071937"/>
            <a:ext cx="10963985" cy="1043343"/>
          </a:xfrm>
          <a:prstGeom prst="rect">
            <a:avLst/>
          </a:prstGeom>
        </p:spPr>
        <p:txBody>
          <a:bodyPr/>
          <a:lstStyle>
            <a:lvl1pPr algn="ctr">
              <a:buNone/>
              <a:defRPr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ctr">
              <a:buNone/>
              <a:defRPr b="1" i="0">
                <a:solidFill>
                  <a:schemeClr val="bg1"/>
                </a:solidFill>
                <a:latin typeface="ITC Officina Sans Std Book" panose="020B0506040203020204" pitchFamily="34" charset="77"/>
              </a:defRPr>
            </a:lvl2pPr>
            <a:lvl3pPr algn="ctr">
              <a:buNone/>
              <a:defRPr b="1" i="0">
                <a:solidFill>
                  <a:schemeClr val="bg1"/>
                </a:solidFill>
                <a:latin typeface="ITC Officina Sans Std Book" panose="020B0506040203020204" pitchFamily="34" charset="77"/>
              </a:defRPr>
            </a:lvl3pPr>
            <a:lvl4pPr algn="ctr">
              <a:buNone/>
              <a:defRPr b="1" i="0">
                <a:solidFill>
                  <a:schemeClr val="bg1"/>
                </a:solidFill>
                <a:latin typeface="ITC Officina Sans Std Book" panose="020B0506040203020204" pitchFamily="34" charset="77"/>
              </a:defRPr>
            </a:lvl4pPr>
            <a:lvl5pPr algn="ctr">
              <a:buNone/>
              <a:defRPr b="1" i="0">
                <a:solidFill>
                  <a:schemeClr val="bg1"/>
                </a:solidFill>
                <a:latin typeface="ITC Officina Sans Std Book" panose="020B0506040203020204" pitchFamily="34" charset="77"/>
              </a:defRPr>
            </a:lvl5pPr>
          </a:lstStyle>
          <a:p>
            <a:r>
              <a:rPr lang="nl-NL" noProof="0"/>
              <a:t>Klik om de stijl van de ondertitel te bewerken</a:t>
            </a:r>
          </a:p>
        </p:txBody>
      </p:sp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B4449FC0-5F6B-480E-ADE3-2E213EECB6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888" y="6428235"/>
            <a:ext cx="905065" cy="2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788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ntwerpen_1imagewit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9">
            <a:extLst>
              <a:ext uri="{FF2B5EF4-FFF2-40B4-BE49-F238E27FC236}">
                <a16:creationId xmlns:a16="http://schemas.microsoft.com/office/drawing/2014/main" id="{C3132F7D-D063-1C4B-8D0F-49AC33221A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3888" y="627478"/>
            <a:ext cx="10944225" cy="5609810"/>
          </a:xfrm>
          <a:custGeom>
            <a:avLst/>
            <a:gdLst>
              <a:gd name="connsiteX0" fmla="*/ 8545 w 10944225"/>
              <a:gd name="connsiteY0" fmla="*/ 0 h 5609810"/>
              <a:gd name="connsiteX1" fmla="*/ 10944225 w 10944225"/>
              <a:gd name="connsiteY1" fmla="*/ 8545 h 5609810"/>
              <a:gd name="connsiteX2" fmla="*/ 10944225 w 10944225"/>
              <a:gd name="connsiteY2" fmla="*/ 5609810 h 5609810"/>
              <a:gd name="connsiteX3" fmla="*/ 253304 w 10944225"/>
              <a:gd name="connsiteY3" fmla="*/ 5609810 h 5609810"/>
              <a:gd name="connsiteX4" fmla="*/ 202263 w 10944225"/>
              <a:gd name="connsiteY4" fmla="*/ 5604665 h 5609810"/>
              <a:gd name="connsiteX5" fmla="*/ 0 w 10944225"/>
              <a:gd name="connsiteY5" fmla="*/ 5356497 h 5609810"/>
              <a:gd name="connsiteX6" fmla="*/ 8545 w 10944225"/>
              <a:gd name="connsiteY6" fmla="*/ 0 h 560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44225" h="5609810">
                <a:moveTo>
                  <a:pt x="8545" y="0"/>
                </a:moveTo>
                <a:lnTo>
                  <a:pt x="10944225" y="8545"/>
                </a:lnTo>
                <a:lnTo>
                  <a:pt x="10944225" y="5609810"/>
                </a:lnTo>
                <a:lnTo>
                  <a:pt x="253304" y="5609810"/>
                </a:lnTo>
                <a:lnTo>
                  <a:pt x="202263" y="5604665"/>
                </a:lnTo>
                <a:cubicBezTo>
                  <a:pt x="86832" y="5581044"/>
                  <a:pt x="0" y="5478911"/>
                  <a:pt x="0" y="5356497"/>
                </a:cubicBezTo>
                <a:cubicBezTo>
                  <a:pt x="2848" y="3570998"/>
                  <a:pt x="5697" y="1785499"/>
                  <a:pt x="8545" y="0"/>
                </a:cubicBez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NL" noProof="0"/>
              <a:t>Klik op het pictogram om een afbeelding toe te voegen</a:t>
            </a:r>
          </a:p>
        </p:txBody>
      </p:sp>
    </p:spTree>
    <p:extLst>
      <p:ext uri="{BB962C8B-B14F-4D97-AF65-F5344CB8AC3E}">
        <p14:creationId xmlns:p14="http://schemas.microsoft.com/office/powerpoint/2010/main" val="3398203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ntwerpen_1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999222-05DA-F24F-99F4-A098BCC40D8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3888" y="627478"/>
            <a:ext cx="10944225" cy="5609810"/>
          </a:xfrm>
          <a:custGeom>
            <a:avLst/>
            <a:gdLst>
              <a:gd name="connsiteX0" fmla="*/ 8545 w 10944225"/>
              <a:gd name="connsiteY0" fmla="*/ 0 h 5609810"/>
              <a:gd name="connsiteX1" fmla="*/ 10944225 w 10944225"/>
              <a:gd name="connsiteY1" fmla="*/ 8545 h 5609810"/>
              <a:gd name="connsiteX2" fmla="*/ 10944225 w 10944225"/>
              <a:gd name="connsiteY2" fmla="*/ 5609810 h 5609810"/>
              <a:gd name="connsiteX3" fmla="*/ 253304 w 10944225"/>
              <a:gd name="connsiteY3" fmla="*/ 5609810 h 5609810"/>
              <a:gd name="connsiteX4" fmla="*/ 202263 w 10944225"/>
              <a:gd name="connsiteY4" fmla="*/ 5604665 h 5609810"/>
              <a:gd name="connsiteX5" fmla="*/ 0 w 10944225"/>
              <a:gd name="connsiteY5" fmla="*/ 5356497 h 5609810"/>
              <a:gd name="connsiteX6" fmla="*/ 8545 w 10944225"/>
              <a:gd name="connsiteY6" fmla="*/ 0 h 560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44225" h="5609810">
                <a:moveTo>
                  <a:pt x="8545" y="0"/>
                </a:moveTo>
                <a:lnTo>
                  <a:pt x="10944225" y="8545"/>
                </a:lnTo>
                <a:lnTo>
                  <a:pt x="10944225" y="5609810"/>
                </a:lnTo>
                <a:lnTo>
                  <a:pt x="253304" y="5609810"/>
                </a:lnTo>
                <a:lnTo>
                  <a:pt x="202263" y="5604665"/>
                </a:lnTo>
                <a:cubicBezTo>
                  <a:pt x="86832" y="5581044"/>
                  <a:pt x="0" y="5478911"/>
                  <a:pt x="0" y="5356497"/>
                </a:cubicBezTo>
                <a:cubicBezTo>
                  <a:pt x="2848" y="3570998"/>
                  <a:pt x="5697" y="1785499"/>
                  <a:pt x="8545" y="0"/>
                </a:cubicBez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NL" noProof="0"/>
              <a:t>Klik op het pictogram om een afbeelding toe te voegen</a:t>
            </a:r>
          </a:p>
        </p:txBody>
      </p: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EF2AADCF-8126-48C1-A4F3-CDC747BAA5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888" y="6428235"/>
            <a:ext cx="905065" cy="2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090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ntwerpen_1image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3">
            <a:extLst>
              <a:ext uri="{FF2B5EF4-FFF2-40B4-BE49-F238E27FC236}">
                <a16:creationId xmlns:a16="http://schemas.microsoft.com/office/drawing/2014/main" id="{BF020726-1AA6-EE4D-9CD8-9B40673609E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NL" noProof="0"/>
              <a:t>Klik op het pictogram om een afbeelding toe te voegen</a:t>
            </a:r>
          </a:p>
        </p:txBody>
      </p:sp>
      <p:sp>
        <p:nvSpPr>
          <p:cNvPr id="4" name="Tijdelijke aanduiding voor tekst 5">
            <a:extLst>
              <a:ext uri="{FF2B5EF4-FFF2-40B4-BE49-F238E27FC236}">
                <a16:creationId xmlns:a16="http://schemas.microsoft.com/office/drawing/2014/main" id="{89753A3A-E019-254C-9677-C9C519017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06518" y="3613790"/>
            <a:ext cx="3761595" cy="7286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BE" noProof="0"/>
              <a:t>Voornaam Naam</a:t>
            </a:r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4D01101A-4B64-9146-92CB-AB7133B61F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05738" y="1500371"/>
            <a:ext cx="3762375" cy="1945955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Quote</a:t>
            </a:r>
          </a:p>
        </p:txBody>
      </p:sp>
    </p:spTree>
    <p:extLst>
      <p:ext uri="{BB962C8B-B14F-4D97-AF65-F5344CB8AC3E}">
        <p14:creationId xmlns:p14="http://schemas.microsoft.com/office/powerpoint/2010/main" val="1092190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ntwerpen_1imagequotean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09DBE046-B8F3-D840-ABA8-37DDBE8E14F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3888" y="627478"/>
            <a:ext cx="10944225" cy="5609810"/>
          </a:xfrm>
          <a:custGeom>
            <a:avLst/>
            <a:gdLst>
              <a:gd name="connsiteX0" fmla="*/ 8545 w 10944225"/>
              <a:gd name="connsiteY0" fmla="*/ 0 h 5609810"/>
              <a:gd name="connsiteX1" fmla="*/ 10944225 w 10944225"/>
              <a:gd name="connsiteY1" fmla="*/ 8545 h 5609810"/>
              <a:gd name="connsiteX2" fmla="*/ 10944225 w 10944225"/>
              <a:gd name="connsiteY2" fmla="*/ 5609810 h 5609810"/>
              <a:gd name="connsiteX3" fmla="*/ 253304 w 10944225"/>
              <a:gd name="connsiteY3" fmla="*/ 5609810 h 5609810"/>
              <a:gd name="connsiteX4" fmla="*/ 202263 w 10944225"/>
              <a:gd name="connsiteY4" fmla="*/ 5604665 h 5609810"/>
              <a:gd name="connsiteX5" fmla="*/ 0 w 10944225"/>
              <a:gd name="connsiteY5" fmla="*/ 5356497 h 5609810"/>
              <a:gd name="connsiteX6" fmla="*/ 8545 w 10944225"/>
              <a:gd name="connsiteY6" fmla="*/ 0 h 560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44225" h="5609810">
                <a:moveTo>
                  <a:pt x="8545" y="0"/>
                </a:moveTo>
                <a:lnTo>
                  <a:pt x="10944225" y="8545"/>
                </a:lnTo>
                <a:lnTo>
                  <a:pt x="10944225" y="5609810"/>
                </a:lnTo>
                <a:lnTo>
                  <a:pt x="253304" y="5609810"/>
                </a:lnTo>
                <a:lnTo>
                  <a:pt x="202263" y="5604665"/>
                </a:lnTo>
                <a:cubicBezTo>
                  <a:pt x="86832" y="5581044"/>
                  <a:pt x="0" y="5478911"/>
                  <a:pt x="0" y="5356497"/>
                </a:cubicBezTo>
                <a:cubicBezTo>
                  <a:pt x="2848" y="3570998"/>
                  <a:pt x="5697" y="1785499"/>
                  <a:pt x="8545" y="0"/>
                </a:cubicBez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NL" noProof="0"/>
              <a:t>Klik op het pictogram om een afbeelding toe te voegen</a:t>
            </a:r>
          </a:p>
        </p:txBody>
      </p:sp>
      <p:sp>
        <p:nvSpPr>
          <p:cNvPr id="4" name="Tijdelijke aanduiding voor tekst 5">
            <a:extLst>
              <a:ext uri="{FF2B5EF4-FFF2-40B4-BE49-F238E27FC236}">
                <a16:creationId xmlns:a16="http://schemas.microsoft.com/office/drawing/2014/main" id="{29C33EA9-EAA8-554B-9770-EC4BF96CD42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06519" y="3613790"/>
            <a:ext cx="3415735" cy="7286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BE" noProof="0"/>
              <a:t>Voornaam Naam</a:t>
            </a:r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9A2A5195-C3FC-3548-A159-FD845F8D8A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05739" y="1500371"/>
            <a:ext cx="3416443" cy="1945955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Quote</a:t>
            </a:r>
          </a:p>
        </p:txBody>
      </p:sp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70BD16BF-F021-45CB-89F7-CCA08F1F63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888" y="6428235"/>
            <a:ext cx="905065" cy="2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97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ntwerpen_imagean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1B9851-093E-A241-B582-F0998CFFFE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E038E271-308C-2E46-A3EC-56326F9084CC}" type="slidenum">
              <a:rPr lang="nl-BE" smtClean="0"/>
              <a:pPr/>
              <a:t>‹nr.›</a:t>
            </a:fld>
            <a:endParaRPr lang="nl-BE">
              <a:latin typeface="Calibri Light" panose="020F0302020204030204" pitchFamily="34" charset="0"/>
            </a:endParaRPr>
          </a:p>
        </p:txBody>
      </p:sp>
      <p:sp>
        <p:nvSpPr>
          <p:cNvPr id="7" name="Titel 4">
            <a:extLst>
              <a:ext uri="{FF2B5EF4-FFF2-40B4-BE49-F238E27FC236}">
                <a16:creationId xmlns:a16="http://schemas.microsoft.com/office/drawing/2014/main" id="{041CBA9C-BD5E-424C-93BC-60164869E1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4313" y="620713"/>
            <a:ext cx="5003800" cy="1385085"/>
          </a:xfrm>
        </p:spPr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Klik om stijl te bewerken</a:t>
            </a:r>
          </a:p>
        </p:txBody>
      </p:sp>
      <p:sp>
        <p:nvSpPr>
          <p:cNvPr id="9" name="Picture Placeholder 32">
            <a:extLst>
              <a:ext uri="{FF2B5EF4-FFF2-40B4-BE49-F238E27FC236}">
                <a16:creationId xmlns:a16="http://schemas.microsoft.com/office/drawing/2014/main" id="{971C9B50-FEE3-1047-A14B-9C8C2F5D606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3889" y="620713"/>
            <a:ext cx="5145732" cy="5616575"/>
          </a:xfrm>
          <a:custGeom>
            <a:avLst/>
            <a:gdLst>
              <a:gd name="connsiteX0" fmla="*/ 0 w 5145732"/>
              <a:gd name="connsiteY0" fmla="*/ 0 h 5616575"/>
              <a:gd name="connsiteX1" fmla="*/ 5145732 w 5145732"/>
              <a:gd name="connsiteY1" fmla="*/ 0 h 5616575"/>
              <a:gd name="connsiteX2" fmla="*/ 5145732 w 5145732"/>
              <a:gd name="connsiteY2" fmla="*/ 5616575 h 5616575"/>
              <a:gd name="connsiteX3" fmla="*/ 253304 w 5145732"/>
              <a:gd name="connsiteY3" fmla="*/ 5616575 h 5616575"/>
              <a:gd name="connsiteX4" fmla="*/ 202263 w 5145732"/>
              <a:gd name="connsiteY4" fmla="*/ 5611430 h 5616575"/>
              <a:gd name="connsiteX5" fmla="*/ 0 w 5145732"/>
              <a:gd name="connsiteY5" fmla="*/ 5363262 h 561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45732" h="5616575">
                <a:moveTo>
                  <a:pt x="0" y="0"/>
                </a:moveTo>
                <a:lnTo>
                  <a:pt x="5145732" y="0"/>
                </a:lnTo>
                <a:lnTo>
                  <a:pt x="5145732" y="5616575"/>
                </a:lnTo>
                <a:lnTo>
                  <a:pt x="253304" y="5616575"/>
                </a:lnTo>
                <a:lnTo>
                  <a:pt x="202263" y="5611430"/>
                </a:lnTo>
                <a:cubicBezTo>
                  <a:pt x="86832" y="5587809"/>
                  <a:pt x="0" y="5485676"/>
                  <a:pt x="0" y="5363262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sz="320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BE" noProof="0"/>
              <a:t>Klik op het pictogram om een afbeelding toe te voegen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00C433-47C4-4D3D-A245-AA41DF75B6E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564313" y="2271713"/>
            <a:ext cx="5004000" cy="3965575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nl-BE" noProof="0"/>
              <a:t>Inhoud</a:t>
            </a:r>
          </a:p>
        </p:txBody>
      </p:sp>
    </p:spTree>
    <p:extLst>
      <p:ext uri="{BB962C8B-B14F-4D97-AF65-F5344CB8AC3E}">
        <p14:creationId xmlns:p14="http://schemas.microsoft.com/office/powerpoint/2010/main" val="17914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ntwerpen_image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5">
            <a:extLst>
              <a:ext uri="{FF2B5EF4-FFF2-40B4-BE49-F238E27FC236}">
                <a16:creationId xmlns:a16="http://schemas.microsoft.com/office/drawing/2014/main" id="{B12DC5D2-C15B-384E-ACE3-F0E40CA5B41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19850" y="3790950"/>
            <a:ext cx="4679950" cy="7286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Voornaam Naam</a:t>
            </a:r>
          </a:p>
        </p:txBody>
      </p:sp>
      <p:sp>
        <p:nvSpPr>
          <p:cNvPr id="6" name="Tijdelijke aanduiding voor dianummer 3">
            <a:extLst>
              <a:ext uri="{FF2B5EF4-FFF2-40B4-BE49-F238E27FC236}">
                <a16:creationId xmlns:a16="http://schemas.microsoft.com/office/drawing/2014/main" id="{00FD63E4-7A1F-3F45-BEA4-5214676296E8}"/>
              </a:ext>
            </a:extLst>
          </p:cNvPr>
          <p:cNvSpPr txBox="1">
            <a:spLocks/>
          </p:cNvSpPr>
          <p:nvPr userDrawn="1"/>
        </p:nvSpPr>
        <p:spPr>
          <a:xfrm>
            <a:off x="8923493" y="63391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2"/>
                </a:solidFill>
                <a:latin typeface="ITC Officina Sans Std Book" panose="020B0506040203020204" pitchFamily="34" charset="77"/>
                <a:ea typeface="+mn-ea"/>
                <a:cs typeface="+mn-cs"/>
              </a:defRPr>
            </a:lvl1pPr>
            <a:lvl2pPr marL="60958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21917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828754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43833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9pPr>
          </a:lstStyle>
          <a:p>
            <a:fld id="{E038E271-308C-2E46-A3EC-56326F9084CC}" type="slidenum">
              <a:rPr lang="nl-BE" b="0" i="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nl-BE" b="0" i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28C578B-3D4D-A146-A851-282B51A240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19850" y="1550988"/>
            <a:ext cx="5148263" cy="200977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4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FontTx/>
              <a:buNone/>
              <a:defRPr b="1" i="0">
                <a:latin typeface="ITC Officina Sans Std Book" panose="020B0506040203020204" pitchFamily="34" charset="77"/>
              </a:defRPr>
            </a:lvl2pPr>
            <a:lvl3pPr>
              <a:buFontTx/>
              <a:buNone/>
              <a:defRPr b="1" i="0">
                <a:latin typeface="ITC Officina Sans Std Book" panose="020B0506040203020204" pitchFamily="34" charset="77"/>
              </a:defRPr>
            </a:lvl3pPr>
            <a:lvl4pPr>
              <a:buFontTx/>
              <a:buNone/>
              <a:defRPr b="1" i="0">
                <a:latin typeface="ITC Officina Sans Std Book" panose="020B0506040203020204" pitchFamily="34" charset="77"/>
              </a:defRPr>
            </a:lvl4pPr>
            <a:lvl5pPr>
              <a:buFontTx/>
              <a:buNone/>
              <a:defRPr b="1" i="0">
                <a:latin typeface="ITC Officina Sans Std Book" panose="020B0506040203020204" pitchFamily="34" charset="77"/>
              </a:defRPr>
            </a:lvl5pPr>
          </a:lstStyle>
          <a:p>
            <a:pPr lvl="0"/>
            <a:r>
              <a:rPr lang="nl-BE" noProof="0"/>
              <a:t>Quote</a:t>
            </a:r>
          </a:p>
        </p:txBody>
      </p:sp>
      <p:sp>
        <p:nvSpPr>
          <p:cNvPr id="8" name="Picture Placeholder 32">
            <a:extLst>
              <a:ext uri="{FF2B5EF4-FFF2-40B4-BE49-F238E27FC236}">
                <a16:creationId xmlns:a16="http://schemas.microsoft.com/office/drawing/2014/main" id="{EC1F9A97-4534-9843-B646-D059D7C6C13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3889" y="620713"/>
            <a:ext cx="5145732" cy="5616575"/>
          </a:xfrm>
          <a:custGeom>
            <a:avLst/>
            <a:gdLst>
              <a:gd name="connsiteX0" fmla="*/ 0 w 5145732"/>
              <a:gd name="connsiteY0" fmla="*/ 0 h 5616575"/>
              <a:gd name="connsiteX1" fmla="*/ 5145732 w 5145732"/>
              <a:gd name="connsiteY1" fmla="*/ 0 h 5616575"/>
              <a:gd name="connsiteX2" fmla="*/ 5145732 w 5145732"/>
              <a:gd name="connsiteY2" fmla="*/ 5616575 h 5616575"/>
              <a:gd name="connsiteX3" fmla="*/ 253304 w 5145732"/>
              <a:gd name="connsiteY3" fmla="*/ 5616575 h 5616575"/>
              <a:gd name="connsiteX4" fmla="*/ 202263 w 5145732"/>
              <a:gd name="connsiteY4" fmla="*/ 5611430 h 5616575"/>
              <a:gd name="connsiteX5" fmla="*/ 0 w 5145732"/>
              <a:gd name="connsiteY5" fmla="*/ 5363262 h 561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45732" h="5616575">
                <a:moveTo>
                  <a:pt x="0" y="0"/>
                </a:moveTo>
                <a:lnTo>
                  <a:pt x="5145732" y="0"/>
                </a:lnTo>
                <a:lnTo>
                  <a:pt x="5145732" y="5616575"/>
                </a:lnTo>
                <a:lnTo>
                  <a:pt x="253304" y="5616575"/>
                </a:lnTo>
                <a:lnTo>
                  <a:pt x="202263" y="5611430"/>
                </a:lnTo>
                <a:cubicBezTo>
                  <a:pt x="86832" y="5587809"/>
                  <a:pt x="0" y="5485676"/>
                  <a:pt x="0" y="5363262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sz="320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BE" noProof="0"/>
              <a:t>Klik op het pictogram om een afbeelding toe te voegen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5BB1C7-FC5A-B946-BB68-C1CE13FA7270}"/>
              </a:ext>
            </a:extLst>
          </p:cNvPr>
          <p:cNvSpPr txBox="1"/>
          <p:nvPr userDrawn="1"/>
        </p:nvSpPr>
        <p:spPr>
          <a:xfrm>
            <a:off x="7758545" y="1939636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rmAutofit fontScale="25000" lnSpcReduction="20000"/>
          </a:bodyPr>
          <a:lstStyle/>
          <a:p>
            <a:pPr algn="l"/>
            <a:endParaRPr lang="nl-BE" sz="1600" b="0" i="0" noProof="0">
              <a:latin typeface="ITC Officina Sans Std Book" panose="020B0506040203020204" pitchFamily="34" charset="77"/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B3D8897E-5AA3-44E5-B28F-BF6477BC2C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19848" y="620713"/>
            <a:ext cx="4572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64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ntwerpen_smallimagean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C6F1C0-FB41-374F-96D7-91F7C4144D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E038E271-308C-2E46-A3EC-56326F9084CC}" type="slidenum">
              <a:rPr lang="nl-BE" smtClean="0"/>
              <a:pPr/>
              <a:t>‹nr.›</a:t>
            </a:fld>
            <a:endParaRPr lang="nl-BE">
              <a:latin typeface="Calibri Light" panose="020F0302020204030204" pitchFamily="34" charset="0"/>
            </a:endParaRPr>
          </a:p>
        </p:txBody>
      </p:sp>
      <p:sp>
        <p:nvSpPr>
          <p:cNvPr id="4" name="Titel 4">
            <a:extLst>
              <a:ext uri="{FF2B5EF4-FFF2-40B4-BE49-F238E27FC236}">
                <a16:creationId xmlns:a16="http://schemas.microsoft.com/office/drawing/2014/main" id="{9356378E-A322-0148-887E-E179D9487B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87825" y="620713"/>
            <a:ext cx="7380287" cy="1524317"/>
          </a:xfrm>
        </p:spPr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Klik om stijl te bewerken</a:t>
            </a:r>
          </a:p>
        </p:txBody>
      </p:sp>
      <p:sp>
        <p:nvSpPr>
          <p:cNvPr id="5" name="Tijdelijke aanduiding voor inhoud 19">
            <a:extLst>
              <a:ext uri="{FF2B5EF4-FFF2-40B4-BE49-F238E27FC236}">
                <a16:creationId xmlns:a16="http://schemas.microsoft.com/office/drawing/2014/main" id="{FF5D94AB-D4EB-5448-86E3-3EB6A7057B5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187825" y="2386148"/>
            <a:ext cx="7380287" cy="3851139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Inhoud</a:t>
            </a:r>
          </a:p>
        </p:txBody>
      </p:sp>
      <p:sp>
        <p:nvSpPr>
          <p:cNvPr id="7" name="Picture Placeholder 24">
            <a:extLst>
              <a:ext uri="{FF2B5EF4-FFF2-40B4-BE49-F238E27FC236}">
                <a16:creationId xmlns:a16="http://schemas.microsoft.com/office/drawing/2014/main" id="{68654313-1537-5142-95BA-4A8661FBC4E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3888" y="620713"/>
            <a:ext cx="2596742" cy="5616575"/>
          </a:xfrm>
          <a:custGeom>
            <a:avLst/>
            <a:gdLst>
              <a:gd name="connsiteX0" fmla="*/ 0 w 2596742"/>
              <a:gd name="connsiteY0" fmla="*/ 0 h 5616575"/>
              <a:gd name="connsiteX1" fmla="*/ 2596742 w 2596742"/>
              <a:gd name="connsiteY1" fmla="*/ 0 h 5616575"/>
              <a:gd name="connsiteX2" fmla="*/ 2596742 w 2596742"/>
              <a:gd name="connsiteY2" fmla="*/ 5616575 h 5616575"/>
              <a:gd name="connsiteX3" fmla="*/ 253304 w 2596742"/>
              <a:gd name="connsiteY3" fmla="*/ 5616575 h 5616575"/>
              <a:gd name="connsiteX4" fmla="*/ 202263 w 2596742"/>
              <a:gd name="connsiteY4" fmla="*/ 5611430 h 5616575"/>
              <a:gd name="connsiteX5" fmla="*/ 0 w 2596742"/>
              <a:gd name="connsiteY5" fmla="*/ 5363262 h 561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6742" h="5616575">
                <a:moveTo>
                  <a:pt x="0" y="0"/>
                </a:moveTo>
                <a:lnTo>
                  <a:pt x="2596742" y="0"/>
                </a:lnTo>
                <a:lnTo>
                  <a:pt x="2596742" y="5616575"/>
                </a:lnTo>
                <a:lnTo>
                  <a:pt x="253304" y="5616575"/>
                </a:lnTo>
                <a:lnTo>
                  <a:pt x="202263" y="5611430"/>
                </a:lnTo>
                <a:cubicBezTo>
                  <a:pt x="86832" y="5587809"/>
                  <a:pt x="0" y="5485676"/>
                  <a:pt x="0" y="5363262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sz="320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BE" noProof="0"/>
              <a:t>Klik op het pictogram om een afbeelding toe te voegen</a:t>
            </a:r>
          </a:p>
        </p:txBody>
      </p:sp>
    </p:spTree>
    <p:extLst>
      <p:ext uri="{BB962C8B-B14F-4D97-AF65-F5344CB8AC3E}">
        <p14:creationId xmlns:p14="http://schemas.microsoft.com/office/powerpoint/2010/main" val="146733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ntwerpen_wideimagean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B888CD-A307-4440-9DD3-B7D11E6E03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E038E271-308C-2E46-A3EC-56326F9084CC}" type="slidenum">
              <a:rPr lang="nl-BE" smtClean="0"/>
              <a:pPr/>
              <a:t>‹nr.›</a:t>
            </a:fld>
            <a:endParaRPr lang="nl-BE">
              <a:latin typeface="Calibri Light" panose="020F0302020204030204" pitchFamily="34" charset="0"/>
            </a:endParaRPr>
          </a:p>
        </p:txBody>
      </p:sp>
      <p:sp>
        <p:nvSpPr>
          <p:cNvPr id="4" name="Titel 4">
            <a:extLst>
              <a:ext uri="{FF2B5EF4-FFF2-40B4-BE49-F238E27FC236}">
                <a16:creationId xmlns:a16="http://schemas.microsoft.com/office/drawing/2014/main" id="{83767035-9902-FC49-AC72-35DC514AC3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7" y="3981389"/>
            <a:ext cx="10934529" cy="665480"/>
          </a:xfrm>
        </p:spPr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Klik</a:t>
            </a:r>
            <a:r>
              <a:rPr lang="nl-BE"/>
              <a:t> om stijl te bewerken</a:t>
            </a:r>
          </a:p>
        </p:txBody>
      </p:sp>
      <p:sp>
        <p:nvSpPr>
          <p:cNvPr id="5" name="Tijdelijke aanduiding voor inhoud 19">
            <a:extLst>
              <a:ext uri="{FF2B5EF4-FFF2-40B4-BE49-F238E27FC236}">
                <a16:creationId xmlns:a16="http://schemas.microsoft.com/office/drawing/2014/main" id="{A4040A68-34E6-9A48-9414-CDB50C7EDBA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23888" y="4857371"/>
            <a:ext cx="10934529" cy="1379915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BE"/>
              <a:t>Inhoud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D9E92B83-A16B-FC4F-BC12-7624D8F23711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3888" y="620713"/>
            <a:ext cx="10934529" cy="3150175"/>
          </a:xfrm>
          <a:custGeom>
            <a:avLst/>
            <a:gdLst>
              <a:gd name="connsiteX0" fmla="*/ 0 w 10934529"/>
              <a:gd name="connsiteY0" fmla="*/ 0 h 3150175"/>
              <a:gd name="connsiteX1" fmla="*/ 10934529 w 10934529"/>
              <a:gd name="connsiteY1" fmla="*/ 0 h 3150175"/>
              <a:gd name="connsiteX2" fmla="*/ 10934529 w 10934529"/>
              <a:gd name="connsiteY2" fmla="*/ 3150175 h 3150175"/>
              <a:gd name="connsiteX3" fmla="*/ 253304 w 10934529"/>
              <a:gd name="connsiteY3" fmla="*/ 3150175 h 3150175"/>
              <a:gd name="connsiteX4" fmla="*/ 202263 w 10934529"/>
              <a:gd name="connsiteY4" fmla="*/ 3145030 h 3150175"/>
              <a:gd name="connsiteX5" fmla="*/ 0 w 10934529"/>
              <a:gd name="connsiteY5" fmla="*/ 2896862 h 315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4529" h="3150175">
                <a:moveTo>
                  <a:pt x="0" y="0"/>
                </a:moveTo>
                <a:lnTo>
                  <a:pt x="10934529" y="0"/>
                </a:lnTo>
                <a:lnTo>
                  <a:pt x="10934529" y="3150175"/>
                </a:lnTo>
                <a:lnTo>
                  <a:pt x="253304" y="3150175"/>
                </a:lnTo>
                <a:lnTo>
                  <a:pt x="202263" y="3145030"/>
                </a:lnTo>
                <a:cubicBezTo>
                  <a:pt x="86832" y="3121409"/>
                  <a:pt x="0" y="3019276"/>
                  <a:pt x="0" y="2896862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sz="320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BE"/>
              <a:t>Klik op het pictogram om een afbeelding toe te voegen</a:t>
            </a:r>
          </a:p>
        </p:txBody>
      </p:sp>
    </p:spTree>
    <p:extLst>
      <p:ext uri="{BB962C8B-B14F-4D97-AF65-F5344CB8AC3E}">
        <p14:creationId xmlns:p14="http://schemas.microsoft.com/office/powerpoint/2010/main" val="360649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ntwerpen_3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3DA42F-3FB6-ED4E-BB67-A10574D209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E038E271-308C-2E46-A3EC-56326F9084CC}" type="slidenum">
              <a:rPr lang="nl-BE" smtClean="0"/>
              <a:pPr/>
              <a:t>‹nr.›</a:t>
            </a:fld>
            <a:endParaRPr lang="nl-BE">
              <a:latin typeface="Calibri Light" panose="020F0302020204030204" pitchFamily="34" charset="0"/>
            </a:endParaRPr>
          </a:p>
        </p:txBody>
      </p:sp>
      <p:sp>
        <p:nvSpPr>
          <p:cNvPr id="7" name="Tijdelijke aanduiding voor tekst 3">
            <a:extLst>
              <a:ext uri="{FF2B5EF4-FFF2-40B4-BE49-F238E27FC236}">
                <a16:creationId xmlns:a16="http://schemas.microsoft.com/office/drawing/2014/main" id="{AA798DC2-15C2-744D-A0DA-FBAD9971D43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80411" y="3547641"/>
            <a:ext cx="3456000" cy="5222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Ondertitel</a:t>
            </a:r>
          </a:p>
        </p:txBody>
      </p:sp>
      <p:sp>
        <p:nvSpPr>
          <p:cNvPr id="8" name="Tijdelijke aanduiding voor tekst 3">
            <a:extLst>
              <a:ext uri="{FF2B5EF4-FFF2-40B4-BE49-F238E27FC236}">
                <a16:creationId xmlns:a16="http://schemas.microsoft.com/office/drawing/2014/main" id="{45C6B10F-3A7A-0A4C-A932-1D4E1382BFD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28097" y="3547641"/>
            <a:ext cx="3456000" cy="5222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Ondertitel</a:t>
            </a:r>
          </a:p>
        </p:txBody>
      </p:sp>
      <p:sp>
        <p:nvSpPr>
          <p:cNvPr id="9" name="Tijdelijke aanduiding voor tekst 3">
            <a:extLst>
              <a:ext uri="{FF2B5EF4-FFF2-40B4-BE49-F238E27FC236}">
                <a16:creationId xmlns:a16="http://schemas.microsoft.com/office/drawing/2014/main" id="{999ECC60-AB72-8647-A135-FB0CF980826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2724" y="3547641"/>
            <a:ext cx="3456000" cy="5222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Ondertitel</a:t>
            </a:r>
          </a:p>
        </p:txBody>
      </p:sp>
      <p:sp>
        <p:nvSpPr>
          <p:cNvPr id="11" name="Picture Placeholder 18">
            <a:extLst>
              <a:ext uri="{FF2B5EF4-FFF2-40B4-BE49-F238E27FC236}">
                <a16:creationId xmlns:a16="http://schemas.microsoft.com/office/drawing/2014/main" id="{9EEB3BC6-5818-4244-A78C-1A7B9F04BE5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2722" y="643266"/>
            <a:ext cx="3456000" cy="2447925"/>
          </a:xfrm>
          <a:custGeom>
            <a:avLst/>
            <a:gdLst>
              <a:gd name="connsiteX0" fmla="*/ 0 w 3447151"/>
              <a:gd name="connsiteY0" fmla="*/ 0 h 2445472"/>
              <a:gd name="connsiteX1" fmla="*/ 3447151 w 3447151"/>
              <a:gd name="connsiteY1" fmla="*/ 0 h 2445472"/>
              <a:gd name="connsiteX2" fmla="*/ 3447151 w 3447151"/>
              <a:gd name="connsiteY2" fmla="*/ 2445472 h 2445472"/>
              <a:gd name="connsiteX3" fmla="*/ 253304 w 3447151"/>
              <a:gd name="connsiteY3" fmla="*/ 2445472 h 2445472"/>
              <a:gd name="connsiteX4" fmla="*/ 202263 w 3447151"/>
              <a:gd name="connsiteY4" fmla="*/ 2440327 h 2445472"/>
              <a:gd name="connsiteX5" fmla="*/ 0 w 3447151"/>
              <a:gd name="connsiteY5" fmla="*/ 2192159 h 244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7151" h="2445472">
                <a:moveTo>
                  <a:pt x="0" y="0"/>
                </a:moveTo>
                <a:lnTo>
                  <a:pt x="3447151" y="0"/>
                </a:lnTo>
                <a:lnTo>
                  <a:pt x="3447151" y="2445472"/>
                </a:lnTo>
                <a:lnTo>
                  <a:pt x="253304" y="2445472"/>
                </a:lnTo>
                <a:lnTo>
                  <a:pt x="202263" y="2440327"/>
                </a:lnTo>
                <a:cubicBezTo>
                  <a:pt x="86832" y="2416706"/>
                  <a:pt x="0" y="2314573"/>
                  <a:pt x="0" y="2192159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BE" noProof="0"/>
              <a:t>Klik op het pictogram om een afbeelding toe te voegen</a:t>
            </a:r>
          </a:p>
        </p:txBody>
      </p:sp>
      <p:sp>
        <p:nvSpPr>
          <p:cNvPr id="12" name="Picture Placeholder 20">
            <a:extLst>
              <a:ext uri="{FF2B5EF4-FFF2-40B4-BE49-F238E27FC236}">
                <a16:creationId xmlns:a16="http://schemas.microsoft.com/office/drawing/2014/main" id="{816787A9-2DFD-A54D-B3D1-B9387B7C8936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380410" y="643266"/>
            <a:ext cx="3456000" cy="2447925"/>
          </a:xfrm>
          <a:custGeom>
            <a:avLst/>
            <a:gdLst>
              <a:gd name="connsiteX0" fmla="*/ 0 w 3447151"/>
              <a:gd name="connsiteY0" fmla="*/ 0 h 2445472"/>
              <a:gd name="connsiteX1" fmla="*/ 3447151 w 3447151"/>
              <a:gd name="connsiteY1" fmla="*/ 0 h 2445472"/>
              <a:gd name="connsiteX2" fmla="*/ 3447151 w 3447151"/>
              <a:gd name="connsiteY2" fmla="*/ 2445472 h 2445472"/>
              <a:gd name="connsiteX3" fmla="*/ 253304 w 3447151"/>
              <a:gd name="connsiteY3" fmla="*/ 2445472 h 2445472"/>
              <a:gd name="connsiteX4" fmla="*/ 202263 w 3447151"/>
              <a:gd name="connsiteY4" fmla="*/ 2440327 h 2445472"/>
              <a:gd name="connsiteX5" fmla="*/ 0 w 3447151"/>
              <a:gd name="connsiteY5" fmla="*/ 2192159 h 244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7151" h="2445472">
                <a:moveTo>
                  <a:pt x="0" y="0"/>
                </a:moveTo>
                <a:lnTo>
                  <a:pt x="3447151" y="0"/>
                </a:lnTo>
                <a:lnTo>
                  <a:pt x="3447151" y="2445472"/>
                </a:lnTo>
                <a:lnTo>
                  <a:pt x="253304" y="2445472"/>
                </a:lnTo>
                <a:lnTo>
                  <a:pt x="202263" y="2440327"/>
                </a:lnTo>
                <a:cubicBezTo>
                  <a:pt x="86832" y="2416706"/>
                  <a:pt x="0" y="2314573"/>
                  <a:pt x="0" y="2192159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lang="nl-BE" sz="2800" b="0" i="0" kern="1200">
                <a:solidFill>
                  <a:schemeClr val="bg1"/>
                </a:solidFill>
                <a:latin typeface="Calibri Light" panose="020F0302020204030204" pitchFamily="34" charset="0"/>
                <a:ea typeface="Verdana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BE" noProof="0"/>
              <a:t>Klik op het pictogram om een afbeelding toe te voegen</a:t>
            </a:r>
          </a:p>
        </p:txBody>
      </p:sp>
      <p:sp>
        <p:nvSpPr>
          <p:cNvPr id="13" name="Picture Placeholder 21">
            <a:extLst>
              <a:ext uri="{FF2B5EF4-FFF2-40B4-BE49-F238E27FC236}">
                <a16:creationId xmlns:a16="http://schemas.microsoft.com/office/drawing/2014/main" id="{B04326B7-E91B-9740-A418-C88B2E74C60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128097" y="643266"/>
            <a:ext cx="3456000" cy="2447925"/>
          </a:xfrm>
          <a:custGeom>
            <a:avLst/>
            <a:gdLst>
              <a:gd name="connsiteX0" fmla="*/ 0 w 3447151"/>
              <a:gd name="connsiteY0" fmla="*/ 0 h 2445472"/>
              <a:gd name="connsiteX1" fmla="*/ 3447151 w 3447151"/>
              <a:gd name="connsiteY1" fmla="*/ 0 h 2445472"/>
              <a:gd name="connsiteX2" fmla="*/ 3447151 w 3447151"/>
              <a:gd name="connsiteY2" fmla="*/ 2445472 h 2445472"/>
              <a:gd name="connsiteX3" fmla="*/ 253304 w 3447151"/>
              <a:gd name="connsiteY3" fmla="*/ 2445472 h 2445472"/>
              <a:gd name="connsiteX4" fmla="*/ 202263 w 3447151"/>
              <a:gd name="connsiteY4" fmla="*/ 2440327 h 2445472"/>
              <a:gd name="connsiteX5" fmla="*/ 0 w 3447151"/>
              <a:gd name="connsiteY5" fmla="*/ 2192159 h 244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7151" h="2445472">
                <a:moveTo>
                  <a:pt x="0" y="0"/>
                </a:moveTo>
                <a:lnTo>
                  <a:pt x="3447151" y="0"/>
                </a:lnTo>
                <a:lnTo>
                  <a:pt x="3447151" y="2445472"/>
                </a:lnTo>
                <a:lnTo>
                  <a:pt x="253304" y="2445472"/>
                </a:lnTo>
                <a:lnTo>
                  <a:pt x="202263" y="2440327"/>
                </a:lnTo>
                <a:cubicBezTo>
                  <a:pt x="86832" y="2416706"/>
                  <a:pt x="0" y="2314573"/>
                  <a:pt x="0" y="2192159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BE" noProof="0"/>
              <a:t>Klik op het pictogram om een afbeelding toe te voegen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D414A82-8300-43F5-8449-10B8D34A3010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32723" y="4181794"/>
            <a:ext cx="3456000" cy="2053040"/>
          </a:xfrm>
        </p:spPr>
        <p:txBody>
          <a:bodyPr>
            <a:normAutofit/>
          </a:bodyPr>
          <a:lstStyle>
            <a:lvl1pPr marL="182563" indent="-182563">
              <a:defRPr sz="1600" b="0">
                <a:latin typeface="+mj-lt"/>
              </a:defRPr>
            </a:lvl1pPr>
            <a:lvl2pPr marL="360363" indent="-184150">
              <a:defRPr sz="1400" b="0">
                <a:latin typeface="+mj-lt"/>
              </a:defRPr>
            </a:lvl2pPr>
            <a:lvl3pPr marL="536575" indent="-176213">
              <a:defRPr sz="1200">
                <a:latin typeface="+mj-lt"/>
              </a:defRPr>
            </a:lvl3pPr>
            <a:lvl4pPr marL="719138" indent="-182563">
              <a:defRPr sz="1100">
                <a:latin typeface="+mj-lt"/>
              </a:defRPr>
            </a:lvl4pPr>
            <a:lvl5pPr marL="895350" indent="-176213">
              <a:defRPr sz="1100">
                <a:latin typeface="+mj-lt"/>
              </a:defRPr>
            </a:lvl5pPr>
          </a:lstStyle>
          <a:p>
            <a:pPr lvl="0"/>
            <a:r>
              <a:rPr lang="nl-BE" noProof="0"/>
              <a:t>Inhoud</a:t>
            </a:r>
          </a:p>
          <a:p>
            <a:pPr lvl="1"/>
            <a:r>
              <a:rPr lang="nl-BE" noProof="0"/>
              <a:t>Second level</a:t>
            </a:r>
          </a:p>
          <a:p>
            <a:pPr lvl="2"/>
            <a:r>
              <a:rPr lang="nl-BE" noProof="0"/>
              <a:t>Third level</a:t>
            </a:r>
          </a:p>
          <a:p>
            <a:pPr lvl="3"/>
            <a:r>
              <a:rPr lang="nl-BE" noProof="0"/>
              <a:t>Fourth level</a:t>
            </a:r>
          </a:p>
          <a:p>
            <a:pPr lvl="4"/>
            <a:r>
              <a:rPr lang="nl-BE" noProof="0"/>
              <a:t>Fifth level</a:t>
            </a:r>
          </a:p>
          <a:p>
            <a:pPr lvl="4"/>
            <a:endParaRPr lang="nl-BE" noProof="0"/>
          </a:p>
          <a:p>
            <a:pPr lvl="1"/>
            <a:endParaRPr lang="nl-BE" noProof="0"/>
          </a:p>
        </p:txBody>
      </p:sp>
      <p:sp>
        <p:nvSpPr>
          <p:cNvPr id="14" name="Content Placeholder 9">
            <a:extLst>
              <a:ext uri="{FF2B5EF4-FFF2-40B4-BE49-F238E27FC236}">
                <a16:creationId xmlns:a16="http://schemas.microsoft.com/office/drawing/2014/main" id="{C55D1222-512A-4020-AE86-8C428804EA1D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380410" y="4181794"/>
            <a:ext cx="3456000" cy="2053040"/>
          </a:xfrm>
        </p:spPr>
        <p:txBody>
          <a:bodyPr>
            <a:normAutofit/>
          </a:bodyPr>
          <a:lstStyle>
            <a:lvl1pPr marL="182563" indent="-182563">
              <a:defRPr sz="1600" b="0">
                <a:latin typeface="+mj-lt"/>
              </a:defRPr>
            </a:lvl1pPr>
            <a:lvl2pPr marL="360363" indent="-184150">
              <a:defRPr sz="1400" b="0">
                <a:latin typeface="+mj-lt"/>
              </a:defRPr>
            </a:lvl2pPr>
            <a:lvl3pPr marL="536575" indent="-176213">
              <a:defRPr sz="1200">
                <a:latin typeface="+mj-lt"/>
              </a:defRPr>
            </a:lvl3pPr>
            <a:lvl4pPr marL="719138" indent="-182563">
              <a:defRPr sz="1100">
                <a:latin typeface="+mj-lt"/>
              </a:defRPr>
            </a:lvl4pPr>
            <a:lvl5pPr marL="895350" indent="-176213">
              <a:defRPr sz="1100">
                <a:latin typeface="+mj-lt"/>
              </a:defRPr>
            </a:lvl5pPr>
          </a:lstStyle>
          <a:p>
            <a:pPr lvl="0"/>
            <a:r>
              <a:rPr lang="nl-BE" noProof="0"/>
              <a:t>Inhoud</a:t>
            </a:r>
          </a:p>
          <a:p>
            <a:pPr lvl="1"/>
            <a:r>
              <a:rPr lang="nl-BE" noProof="0"/>
              <a:t>Second level</a:t>
            </a:r>
          </a:p>
          <a:p>
            <a:pPr lvl="2"/>
            <a:r>
              <a:rPr lang="nl-BE" noProof="0"/>
              <a:t>Third level</a:t>
            </a:r>
          </a:p>
          <a:p>
            <a:pPr lvl="3"/>
            <a:r>
              <a:rPr lang="nl-BE" noProof="0"/>
              <a:t>Fourth level</a:t>
            </a:r>
          </a:p>
          <a:p>
            <a:pPr lvl="4"/>
            <a:r>
              <a:rPr lang="nl-BE" noProof="0"/>
              <a:t>Fifth level</a:t>
            </a:r>
          </a:p>
          <a:p>
            <a:pPr lvl="4"/>
            <a:endParaRPr lang="nl-BE" noProof="0"/>
          </a:p>
          <a:p>
            <a:pPr lvl="1"/>
            <a:endParaRPr lang="nl-BE" noProof="0"/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A007419B-9354-4CE8-81AF-E975BC83ACBC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8128097" y="4181794"/>
            <a:ext cx="3456000" cy="2053040"/>
          </a:xfrm>
        </p:spPr>
        <p:txBody>
          <a:bodyPr>
            <a:normAutofit/>
          </a:bodyPr>
          <a:lstStyle>
            <a:lvl1pPr marL="182563" indent="-182563">
              <a:defRPr sz="1600" b="0">
                <a:latin typeface="+mj-lt"/>
              </a:defRPr>
            </a:lvl1pPr>
            <a:lvl2pPr marL="360363" indent="-184150">
              <a:defRPr sz="1400" b="0">
                <a:latin typeface="+mj-lt"/>
              </a:defRPr>
            </a:lvl2pPr>
            <a:lvl3pPr marL="536575" indent="-176213">
              <a:defRPr sz="1200">
                <a:latin typeface="+mj-lt"/>
              </a:defRPr>
            </a:lvl3pPr>
            <a:lvl4pPr marL="719138" indent="-182563">
              <a:defRPr sz="1100">
                <a:latin typeface="+mj-lt"/>
              </a:defRPr>
            </a:lvl4pPr>
            <a:lvl5pPr marL="895350" indent="-176213">
              <a:defRPr sz="1100">
                <a:latin typeface="+mj-lt"/>
              </a:defRPr>
            </a:lvl5pPr>
          </a:lstStyle>
          <a:p>
            <a:pPr lvl="0"/>
            <a:r>
              <a:rPr lang="nl-BE" noProof="0"/>
              <a:t>Inhoud</a:t>
            </a:r>
          </a:p>
          <a:p>
            <a:pPr lvl="1"/>
            <a:r>
              <a:rPr lang="nl-BE" noProof="0"/>
              <a:t>Second level</a:t>
            </a:r>
          </a:p>
          <a:p>
            <a:pPr lvl="2"/>
            <a:r>
              <a:rPr lang="nl-BE" noProof="0"/>
              <a:t>Third level</a:t>
            </a:r>
          </a:p>
          <a:p>
            <a:pPr lvl="3"/>
            <a:r>
              <a:rPr lang="nl-BE" noProof="0"/>
              <a:t>Fourth level</a:t>
            </a:r>
          </a:p>
          <a:p>
            <a:pPr lvl="4"/>
            <a:r>
              <a:rPr lang="nl-BE" noProof="0"/>
              <a:t>Fifth level</a:t>
            </a:r>
          </a:p>
          <a:p>
            <a:pPr lvl="4"/>
            <a:endParaRPr lang="nl-BE" noProof="0"/>
          </a:p>
          <a:p>
            <a:pPr lvl="1"/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342218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ntwerpen_3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D96712-8A94-CB4B-8CE6-B7A18FB194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E038E271-308C-2E46-A3EC-56326F9084CC}" type="slidenum">
              <a:rPr lang="nl-BE" smtClean="0"/>
              <a:pPr/>
              <a:t>‹nr.›</a:t>
            </a:fld>
            <a:endParaRPr lang="nl-BE">
              <a:latin typeface="Calibri Light" panose="020F0302020204030204" pitchFamily="34" charset="0"/>
            </a:endParaRPr>
          </a:p>
        </p:txBody>
      </p:sp>
      <p:sp>
        <p:nvSpPr>
          <p:cNvPr id="5" name="Tijdelijke aanduiding voor afbeelding 33">
            <a:extLst>
              <a:ext uri="{FF2B5EF4-FFF2-40B4-BE49-F238E27FC236}">
                <a16:creationId xmlns:a16="http://schemas.microsoft.com/office/drawing/2014/main" id="{9BF78AC3-F061-4145-A432-3FB7391D0F0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14198" y="1378339"/>
            <a:ext cx="1674000" cy="1672263"/>
          </a:xfrm>
          <a:prstGeom prst="roundRect">
            <a:avLst>
              <a:gd name="adj" fmla="val 7157"/>
            </a:avLst>
          </a:prstGeom>
          <a:solidFill>
            <a:schemeClr val="accent2"/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lang="nl-BE" sz="1600" b="0" i="0" kern="1200">
                <a:solidFill>
                  <a:schemeClr val="bg1"/>
                </a:solidFill>
                <a:latin typeface="Calibri Light" panose="020F0302020204030204" pitchFamily="34" charset="0"/>
                <a:ea typeface="Verdana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NL" noProof="0"/>
              <a:t>Klik op het pictogram om een witte afbeelding toe </a:t>
            </a:r>
            <a:r>
              <a:rPr lang="nl-NL" noProof="0" err="1"/>
              <a:t>tevoegen</a:t>
            </a:r>
            <a:r>
              <a:rPr lang="nl-NL" noProof="0"/>
              <a:t> (</a:t>
            </a:r>
            <a:r>
              <a:rPr lang="nl-NL" noProof="0" err="1"/>
              <a:t>png</a:t>
            </a:r>
            <a:r>
              <a:rPr lang="nl-NL" noProof="0"/>
              <a:t>)</a:t>
            </a:r>
          </a:p>
        </p:txBody>
      </p:sp>
      <p:sp>
        <p:nvSpPr>
          <p:cNvPr id="6" name="Tijdelijke aanduiding voor afbeelding 33">
            <a:extLst>
              <a:ext uri="{FF2B5EF4-FFF2-40B4-BE49-F238E27FC236}">
                <a16:creationId xmlns:a16="http://schemas.microsoft.com/office/drawing/2014/main" id="{AAA97E2B-5188-B740-8501-2BF96B4796A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260054" y="1378339"/>
            <a:ext cx="1674000" cy="1672263"/>
          </a:xfrm>
          <a:prstGeom prst="roundRect">
            <a:avLst>
              <a:gd name="adj" fmla="val 7157"/>
            </a:avLst>
          </a:prstGeom>
          <a:solidFill>
            <a:schemeClr val="accent2"/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lang="nl-BE" sz="1600" b="0" i="0" kern="1200">
                <a:solidFill>
                  <a:schemeClr val="bg1"/>
                </a:solidFill>
                <a:latin typeface="Calibri Light" panose="020F0302020204030204" pitchFamily="34" charset="0"/>
                <a:ea typeface="Verdana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NL" noProof="0"/>
              <a:t>Klik op het pictogram om een witte afbeelding toe </a:t>
            </a:r>
            <a:r>
              <a:rPr lang="nl-NL" noProof="0" err="1"/>
              <a:t>tevoegen</a:t>
            </a:r>
            <a:r>
              <a:rPr lang="nl-NL" noProof="0"/>
              <a:t> (</a:t>
            </a:r>
            <a:r>
              <a:rPr lang="nl-NL" noProof="0" err="1"/>
              <a:t>png</a:t>
            </a:r>
            <a:r>
              <a:rPr lang="nl-NL" noProof="0"/>
              <a:t>)</a:t>
            </a:r>
          </a:p>
        </p:txBody>
      </p:sp>
      <p:sp>
        <p:nvSpPr>
          <p:cNvPr id="7" name="Tijdelijke aanduiding voor afbeelding 33">
            <a:extLst>
              <a:ext uri="{FF2B5EF4-FFF2-40B4-BE49-F238E27FC236}">
                <a16:creationId xmlns:a16="http://schemas.microsoft.com/office/drawing/2014/main" id="{6410F448-44B9-E245-8CA2-3AC4F6FCD9F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005909" y="1378339"/>
            <a:ext cx="1674000" cy="1672263"/>
          </a:xfrm>
          <a:prstGeom prst="roundRect">
            <a:avLst>
              <a:gd name="adj" fmla="val 7157"/>
            </a:avLst>
          </a:prstGeom>
          <a:solidFill>
            <a:schemeClr val="accent2"/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lang="nl-BE" sz="1600" b="0" i="0" kern="1200">
                <a:solidFill>
                  <a:schemeClr val="bg1"/>
                </a:solidFill>
                <a:latin typeface="Calibri Light" panose="020F0302020204030204" pitchFamily="34" charset="0"/>
                <a:ea typeface="Verdana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NL" noProof="0"/>
              <a:t>Klik op het pictogram om een witte afbeelding toe </a:t>
            </a:r>
            <a:r>
              <a:rPr lang="nl-NL" noProof="0" err="1"/>
              <a:t>tevoegen</a:t>
            </a:r>
            <a:r>
              <a:rPr lang="nl-NL" noProof="0"/>
              <a:t> (</a:t>
            </a:r>
            <a:r>
              <a:rPr lang="nl-NL" noProof="0" err="1"/>
              <a:t>png</a:t>
            </a:r>
            <a:r>
              <a:rPr lang="nl-NL" noProof="0"/>
              <a:t>)</a:t>
            </a:r>
          </a:p>
        </p:txBody>
      </p:sp>
      <p:sp>
        <p:nvSpPr>
          <p:cNvPr id="8" name="Tijdelijke aanduiding voor tekst 3">
            <a:extLst>
              <a:ext uri="{FF2B5EF4-FFF2-40B4-BE49-F238E27FC236}">
                <a16:creationId xmlns:a16="http://schemas.microsoft.com/office/drawing/2014/main" id="{C9026212-289C-F34A-A4D7-E30D294D419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0810" y="3704273"/>
            <a:ext cx="3438000" cy="5222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2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Ondertitel</a:t>
            </a:r>
          </a:p>
        </p:txBody>
      </p:sp>
      <p:sp>
        <p:nvSpPr>
          <p:cNvPr id="11" name="Tijdelijke aanduiding voor tekst 3">
            <a:extLst>
              <a:ext uri="{FF2B5EF4-FFF2-40B4-BE49-F238E27FC236}">
                <a16:creationId xmlns:a16="http://schemas.microsoft.com/office/drawing/2014/main" id="{642A680A-1625-824E-8281-465F0A135B3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36376" y="3704273"/>
            <a:ext cx="3438000" cy="5222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2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Ondertitel</a:t>
            </a:r>
          </a:p>
        </p:txBody>
      </p:sp>
      <p:sp>
        <p:nvSpPr>
          <p:cNvPr id="13" name="Tijdelijke aanduiding voor tekst 3">
            <a:extLst>
              <a:ext uri="{FF2B5EF4-FFF2-40B4-BE49-F238E27FC236}">
                <a16:creationId xmlns:a16="http://schemas.microsoft.com/office/drawing/2014/main" id="{466E1215-57EE-734D-95D4-32CDFD6B77A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83593" y="3704273"/>
            <a:ext cx="3438000" cy="5222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2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Ondertitel</a:t>
            </a:r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66692AD7-78D2-4CCE-AF2E-3E0B2562ECFE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630810" y="4248038"/>
            <a:ext cx="3438000" cy="1990800"/>
          </a:xfrm>
        </p:spPr>
        <p:txBody>
          <a:bodyPr>
            <a:normAutofit/>
          </a:bodyPr>
          <a:lstStyle>
            <a:lvl1pPr marL="182563" indent="-182563" algn="ctr">
              <a:defRPr sz="1600" b="0">
                <a:latin typeface="+mj-lt"/>
              </a:defRPr>
            </a:lvl1pPr>
            <a:lvl2pPr marL="360363" indent="-184150" algn="ctr">
              <a:defRPr sz="1400" b="0">
                <a:latin typeface="+mj-lt"/>
              </a:defRPr>
            </a:lvl2pPr>
            <a:lvl3pPr marL="536575" indent="-176213" algn="ctr">
              <a:defRPr sz="1200">
                <a:latin typeface="+mj-lt"/>
              </a:defRPr>
            </a:lvl3pPr>
            <a:lvl4pPr marL="719138" indent="-182563" algn="ctr">
              <a:defRPr sz="1100">
                <a:latin typeface="+mj-lt"/>
              </a:defRPr>
            </a:lvl4pPr>
            <a:lvl5pPr marL="895350" indent="-176213" algn="ctr">
              <a:defRPr sz="1100">
                <a:latin typeface="+mj-lt"/>
              </a:defRPr>
            </a:lvl5pPr>
          </a:lstStyle>
          <a:p>
            <a:pPr lvl="0"/>
            <a:r>
              <a:rPr lang="nl-BE" noProof="0"/>
              <a:t>Inhoud</a:t>
            </a:r>
          </a:p>
          <a:p>
            <a:pPr lvl="1"/>
            <a:r>
              <a:rPr lang="nl-BE" noProof="0"/>
              <a:t>Second level</a:t>
            </a:r>
          </a:p>
          <a:p>
            <a:pPr lvl="2"/>
            <a:r>
              <a:rPr lang="nl-BE" noProof="0"/>
              <a:t>Third level</a:t>
            </a:r>
          </a:p>
          <a:p>
            <a:pPr lvl="3"/>
            <a:r>
              <a:rPr lang="nl-BE" noProof="0"/>
              <a:t>Fourth level</a:t>
            </a:r>
          </a:p>
          <a:p>
            <a:pPr lvl="4"/>
            <a:r>
              <a:rPr lang="nl-BE" noProof="0"/>
              <a:t>Fifth level</a:t>
            </a:r>
          </a:p>
          <a:p>
            <a:pPr lvl="4"/>
            <a:endParaRPr lang="nl-BE" noProof="0"/>
          </a:p>
          <a:p>
            <a:pPr lvl="1"/>
            <a:endParaRPr lang="nl-BE" noProof="0"/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id="{FC120415-A1CE-44F6-BDB2-ECE056C8A736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383593" y="4248038"/>
            <a:ext cx="3438000" cy="1990800"/>
          </a:xfrm>
        </p:spPr>
        <p:txBody>
          <a:bodyPr>
            <a:normAutofit/>
          </a:bodyPr>
          <a:lstStyle>
            <a:lvl1pPr marL="182563" indent="-182563" algn="ctr">
              <a:defRPr sz="1600" b="0">
                <a:latin typeface="+mj-lt"/>
              </a:defRPr>
            </a:lvl1pPr>
            <a:lvl2pPr marL="360363" indent="-184150" algn="ctr">
              <a:defRPr sz="1400" b="0">
                <a:latin typeface="+mj-lt"/>
              </a:defRPr>
            </a:lvl2pPr>
            <a:lvl3pPr marL="536575" indent="-176213" algn="ctr">
              <a:defRPr sz="1200">
                <a:latin typeface="+mj-lt"/>
              </a:defRPr>
            </a:lvl3pPr>
            <a:lvl4pPr marL="719138" indent="-182563" algn="ctr">
              <a:defRPr sz="1100">
                <a:latin typeface="+mj-lt"/>
              </a:defRPr>
            </a:lvl4pPr>
            <a:lvl5pPr marL="895350" indent="-176213" algn="ctr">
              <a:defRPr sz="1100">
                <a:latin typeface="+mj-lt"/>
              </a:defRPr>
            </a:lvl5pPr>
          </a:lstStyle>
          <a:p>
            <a:pPr lvl="0"/>
            <a:r>
              <a:rPr lang="nl-BE" noProof="0"/>
              <a:t>Inhoud</a:t>
            </a:r>
          </a:p>
          <a:p>
            <a:pPr lvl="1"/>
            <a:r>
              <a:rPr lang="nl-BE" noProof="0"/>
              <a:t>Second level</a:t>
            </a:r>
          </a:p>
          <a:p>
            <a:pPr lvl="2"/>
            <a:r>
              <a:rPr lang="nl-BE" noProof="0"/>
              <a:t>Third level</a:t>
            </a:r>
          </a:p>
          <a:p>
            <a:pPr lvl="3"/>
            <a:r>
              <a:rPr lang="nl-BE" noProof="0"/>
              <a:t>Fourth level</a:t>
            </a:r>
          </a:p>
          <a:p>
            <a:pPr lvl="4"/>
            <a:r>
              <a:rPr lang="nl-BE" noProof="0"/>
              <a:t>Fifth level</a:t>
            </a:r>
          </a:p>
          <a:p>
            <a:pPr lvl="4"/>
            <a:endParaRPr lang="nl-BE" noProof="0"/>
          </a:p>
          <a:p>
            <a:pPr lvl="1"/>
            <a:endParaRPr lang="nl-BE" noProof="0"/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E18EDD4A-93E4-41E6-A00B-6EF03C4ACB69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8136376" y="4248038"/>
            <a:ext cx="3438000" cy="1990800"/>
          </a:xfrm>
        </p:spPr>
        <p:txBody>
          <a:bodyPr>
            <a:normAutofit/>
          </a:bodyPr>
          <a:lstStyle>
            <a:lvl1pPr marL="182563" indent="-182563" algn="ctr">
              <a:defRPr sz="1600" b="0">
                <a:latin typeface="+mj-lt"/>
              </a:defRPr>
            </a:lvl1pPr>
            <a:lvl2pPr marL="360363" indent="-184150" algn="ctr">
              <a:defRPr sz="1400" b="0">
                <a:latin typeface="+mj-lt"/>
              </a:defRPr>
            </a:lvl2pPr>
            <a:lvl3pPr marL="536575" indent="-176213" algn="ctr">
              <a:defRPr sz="1200">
                <a:latin typeface="+mj-lt"/>
              </a:defRPr>
            </a:lvl3pPr>
            <a:lvl4pPr marL="719138" indent="-182563" algn="ctr">
              <a:defRPr sz="1100">
                <a:latin typeface="+mj-lt"/>
              </a:defRPr>
            </a:lvl4pPr>
            <a:lvl5pPr marL="895350" indent="-176213" algn="ctr">
              <a:defRPr sz="1100">
                <a:latin typeface="+mj-lt"/>
              </a:defRPr>
            </a:lvl5pPr>
          </a:lstStyle>
          <a:p>
            <a:pPr lvl="0"/>
            <a:r>
              <a:rPr lang="nl-BE" noProof="0"/>
              <a:t>Inhoud</a:t>
            </a:r>
          </a:p>
          <a:p>
            <a:pPr lvl="1"/>
            <a:r>
              <a:rPr lang="nl-BE" noProof="0"/>
              <a:t>Second level</a:t>
            </a:r>
          </a:p>
          <a:p>
            <a:pPr lvl="2"/>
            <a:r>
              <a:rPr lang="nl-BE" noProof="0"/>
              <a:t>Third level</a:t>
            </a:r>
          </a:p>
          <a:p>
            <a:pPr lvl="3"/>
            <a:r>
              <a:rPr lang="nl-BE" noProof="0"/>
              <a:t>Fourth level</a:t>
            </a:r>
          </a:p>
          <a:p>
            <a:pPr lvl="4"/>
            <a:r>
              <a:rPr lang="nl-BE" noProof="0"/>
              <a:t>Fifth level</a:t>
            </a:r>
          </a:p>
          <a:p>
            <a:pPr lvl="4"/>
            <a:endParaRPr lang="nl-BE" noProof="0"/>
          </a:p>
          <a:p>
            <a:pPr lvl="1"/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167923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ntwerpen_6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64A23-42F4-0341-A372-ED0B454B67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E038E271-308C-2E46-A3EC-56326F9084CC}" type="slidenum">
              <a:rPr lang="nl-BE" smtClean="0"/>
              <a:pPr/>
              <a:t>‹nr.›</a:t>
            </a:fld>
            <a:endParaRPr lang="nl-BE">
              <a:latin typeface="Calibri Light" panose="020F0302020204030204" pitchFamily="34" charset="0"/>
            </a:endParaRPr>
          </a:p>
        </p:txBody>
      </p:sp>
      <p:sp>
        <p:nvSpPr>
          <p:cNvPr id="5" name="Tijdelijke aanduiding voor afbeelding 33">
            <a:extLst>
              <a:ext uri="{FF2B5EF4-FFF2-40B4-BE49-F238E27FC236}">
                <a16:creationId xmlns:a16="http://schemas.microsoft.com/office/drawing/2014/main" id="{19D3F277-1732-274A-BDAC-F3BB5EB7334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0664" y="1389094"/>
            <a:ext cx="467313" cy="466828"/>
          </a:xfrm>
          <a:prstGeom prst="roundRect">
            <a:avLst>
              <a:gd name="adj" fmla="val 7157"/>
            </a:avLst>
          </a:prstGeom>
          <a:solidFill>
            <a:schemeClr val="accent2"/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sz="60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NL" noProof="0"/>
              <a:t>Klik pictogram om witte afbeelding (</a:t>
            </a:r>
            <a:r>
              <a:rPr lang="nl-NL" noProof="0" err="1"/>
              <a:t>png</a:t>
            </a:r>
            <a:r>
              <a:rPr lang="nl-NL" noProof="0"/>
              <a:t>) toe te voegen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endParaRPr lang="nl-BE" noProof="0"/>
          </a:p>
        </p:txBody>
      </p:sp>
      <p:sp>
        <p:nvSpPr>
          <p:cNvPr id="7" name="Tijdelijke aanduiding voor afbeelding 33">
            <a:extLst>
              <a:ext uri="{FF2B5EF4-FFF2-40B4-BE49-F238E27FC236}">
                <a16:creationId xmlns:a16="http://schemas.microsoft.com/office/drawing/2014/main" id="{C73DE83C-1825-BF4A-A473-AF62420F8C6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410221" y="1389094"/>
            <a:ext cx="467313" cy="466828"/>
          </a:xfrm>
          <a:prstGeom prst="roundRect">
            <a:avLst>
              <a:gd name="adj" fmla="val 7157"/>
            </a:avLst>
          </a:prstGeom>
          <a:solidFill>
            <a:schemeClr val="accent2"/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lang="nl-BE" sz="600" b="0" i="0" kern="1200">
                <a:solidFill>
                  <a:schemeClr val="bg1"/>
                </a:solidFill>
                <a:latin typeface="Calibri Light" panose="020F0302020204030204" pitchFamily="34" charset="0"/>
                <a:ea typeface="Verdana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NL" noProof="0"/>
              <a:t>Klik pictogram om witte afbeelding (</a:t>
            </a:r>
            <a:r>
              <a:rPr lang="nl-NL" noProof="0" err="1"/>
              <a:t>png</a:t>
            </a:r>
            <a:r>
              <a:rPr lang="nl-NL" noProof="0"/>
              <a:t>) toe te voegen</a:t>
            </a:r>
          </a:p>
        </p:txBody>
      </p:sp>
      <p:sp>
        <p:nvSpPr>
          <p:cNvPr id="9" name="Tijdelijke aanduiding voor afbeelding 33">
            <a:extLst>
              <a:ext uri="{FF2B5EF4-FFF2-40B4-BE49-F238E27FC236}">
                <a16:creationId xmlns:a16="http://schemas.microsoft.com/office/drawing/2014/main" id="{64A41B62-3349-A641-9E85-33C3E278DD4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41330" y="1389094"/>
            <a:ext cx="467313" cy="466828"/>
          </a:xfrm>
          <a:prstGeom prst="roundRect">
            <a:avLst>
              <a:gd name="adj" fmla="val 7157"/>
            </a:avLst>
          </a:prstGeom>
          <a:solidFill>
            <a:schemeClr val="accent2"/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lang="nl-BE" sz="600" b="0" i="0" kern="1200">
                <a:solidFill>
                  <a:schemeClr val="bg1"/>
                </a:solidFill>
                <a:latin typeface="Calibri Light" panose="020F0302020204030204" pitchFamily="34" charset="0"/>
                <a:ea typeface="Verdana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NL" noProof="0"/>
              <a:t>Klik pictogram om witte afbeelding (</a:t>
            </a:r>
            <a:r>
              <a:rPr lang="nl-NL" noProof="0" err="1"/>
              <a:t>png</a:t>
            </a:r>
            <a:r>
              <a:rPr lang="nl-NL" noProof="0"/>
              <a:t>) toe te voegen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88F6B30C-94E8-264F-86F5-31D0E47D7244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058585" y="1411391"/>
            <a:ext cx="2404800" cy="5635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2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Project titel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61850B4-D4F1-234A-9F22-195572228DA4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8802688" y="1411391"/>
            <a:ext cx="2404800" cy="5635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nl-BE" sz="2200" b="1" i="0" kern="1200" dirty="0">
                <a:solidFill>
                  <a:schemeClr val="accent2"/>
                </a:solidFill>
                <a:latin typeface="Calibri" panose="020F0502020204030204" pitchFamily="34" charset="0"/>
                <a:ea typeface="Verdana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Project titel</a:t>
            </a:r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DCDD9BD6-DB58-C84C-BD3C-F9652F4D492B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326874" y="1411391"/>
            <a:ext cx="2404800" cy="5635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2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Project titel</a:t>
            </a:r>
          </a:p>
        </p:txBody>
      </p:sp>
      <p:sp>
        <p:nvSpPr>
          <p:cNvPr id="15" name="Tijdelijke aanduiding voor afbeelding 33">
            <a:extLst>
              <a:ext uri="{FF2B5EF4-FFF2-40B4-BE49-F238E27FC236}">
                <a16:creationId xmlns:a16="http://schemas.microsoft.com/office/drawing/2014/main" id="{965879DE-F296-964E-A952-9184C5050EF5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30664" y="3841836"/>
            <a:ext cx="467313" cy="466828"/>
          </a:xfrm>
          <a:prstGeom prst="roundRect">
            <a:avLst>
              <a:gd name="adj" fmla="val 7157"/>
            </a:avLst>
          </a:prstGeom>
          <a:solidFill>
            <a:schemeClr val="accent2"/>
          </a:solidFill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lang="nl-BE" sz="600" b="0" i="0" kern="1200">
                <a:solidFill>
                  <a:schemeClr val="bg1"/>
                </a:solidFill>
                <a:latin typeface="Calibri Light" panose="020F0302020204030204" pitchFamily="34" charset="0"/>
                <a:ea typeface="Verdana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NL" noProof="0"/>
              <a:t>Klik pictogram om witte afbeelding (</a:t>
            </a:r>
            <a:r>
              <a:rPr lang="nl-NL" noProof="0" err="1"/>
              <a:t>png</a:t>
            </a:r>
            <a:r>
              <a:rPr lang="nl-NL" noProof="0"/>
              <a:t>) toe te voegen</a:t>
            </a:r>
          </a:p>
        </p:txBody>
      </p:sp>
      <p:sp>
        <p:nvSpPr>
          <p:cNvPr id="17" name="Tijdelijke aanduiding voor afbeelding 33">
            <a:extLst>
              <a:ext uri="{FF2B5EF4-FFF2-40B4-BE49-F238E27FC236}">
                <a16:creationId xmlns:a16="http://schemas.microsoft.com/office/drawing/2014/main" id="{D15EA347-33D1-EE4E-9464-3CF0EAE3CC0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410221" y="3841836"/>
            <a:ext cx="467313" cy="466828"/>
          </a:xfrm>
          <a:prstGeom prst="roundRect">
            <a:avLst>
              <a:gd name="adj" fmla="val 7157"/>
            </a:avLst>
          </a:prstGeom>
          <a:solidFill>
            <a:schemeClr val="accent2"/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lang="nl-BE" sz="600" b="0" i="0" kern="1200">
                <a:solidFill>
                  <a:schemeClr val="bg1"/>
                </a:solidFill>
                <a:latin typeface="Calibri Light" panose="020F0302020204030204" pitchFamily="34" charset="0"/>
                <a:ea typeface="Verdana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NL" noProof="0"/>
              <a:t>Klik pictogram om witte afbeelding (</a:t>
            </a:r>
            <a:r>
              <a:rPr lang="nl-NL" noProof="0" err="1"/>
              <a:t>png</a:t>
            </a:r>
            <a:r>
              <a:rPr lang="nl-NL" noProof="0"/>
              <a:t>) toe te voegen</a:t>
            </a:r>
          </a:p>
        </p:txBody>
      </p:sp>
      <p:sp>
        <p:nvSpPr>
          <p:cNvPr id="19" name="Tijdelijke aanduiding voor afbeelding 33">
            <a:extLst>
              <a:ext uri="{FF2B5EF4-FFF2-40B4-BE49-F238E27FC236}">
                <a16:creationId xmlns:a16="http://schemas.microsoft.com/office/drawing/2014/main" id="{4EC1974C-2EB3-274B-A88C-617CC7414E5A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8141330" y="3841836"/>
            <a:ext cx="467313" cy="466828"/>
          </a:xfrm>
          <a:prstGeom prst="roundRect">
            <a:avLst>
              <a:gd name="adj" fmla="val 7157"/>
            </a:avLst>
          </a:prstGeom>
          <a:solidFill>
            <a:schemeClr val="accent2"/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 lang="nl-BE" sz="600" b="0" i="0" kern="1200">
                <a:solidFill>
                  <a:schemeClr val="bg1"/>
                </a:solidFill>
                <a:latin typeface="Calibri Light" panose="020F0302020204030204" pitchFamily="34" charset="0"/>
                <a:ea typeface="Verdana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Tx/>
              <a:buNone/>
              <a:tabLst/>
              <a:defRPr/>
            </a:pPr>
            <a:r>
              <a:rPr lang="nl-NL" noProof="0"/>
              <a:t>Klik pictogram om witte afbeelding (</a:t>
            </a:r>
            <a:r>
              <a:rPr lang="nl-NL" noProof="0" err="1"/>
              <a:t>png</a:t>
            </a:r>
            <a:r>
              <a:rPr lang="nl-NL" noProof="0"/>
              <a:t>) toe te voegen</a:t>
            </a:r>
          </a:p>
        </p:txBody>
      </p:sp>
      <p:sp>
        <p:nvSpPr>
          <p:cNvPr id="20" name="Tijdelijke aanduiding voor inhoud 2">
            <a:extLst>
              <a:ext uri="{FF2B5EF4-FFF2-40B4-BE49-F238E27FC236}">
                <a16:creationId xmlns:a16="http://schemas.microsoft.com/office/drawing/2014/main" id="{330314A6-BF29-EC42-BF75-622C5286D534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5058585" y="3864133"/>
            <a:ext cx="2404800" cy="5635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nl-BE" sz="2200" b="1" i="0" kern="1200" dirty="0">
                <a:solidFill>
                  <a:schemeClr val="accent2"/>
                </a:solidFill>
                <a:latin typeface="Calibri" panose="020F0502020204030204" pitchFamily="34" charset="0"/>
                <a:ea typeface="Verdana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Project titel</a:t>
            </a:r>
          </a:p>
        </p:txBody>
      </p:sp>
      <p:sp>
        <p:nvSpPr>
          <p:cNvPr id="21" name="Tijdelijke aanduiding voor inhoud 2">
            <a:extLst>
              <a:ext uri="{FF2B5EF4-FFF2-40B4-BE49-F238E27FC236}">
                <a16:creationId xmlns:a16="http://schemas.microsoft.com/office/drawing/2014/main" id="{D6D76FCC-D508-DD4F-BB82-48A5BCC54578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8802688" y="3864133"/>
            <a:ext cx="2404800" cy="5635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nl-BE" sz="2200" b="1" i="0" kern="1200" dirty="0">
                <a:solidFill>
                  <a:schemeClr val="accent2"/>
                </a:solidFill>
                <a:latin typeface="Calibri" panose="020F0502020204030204" pitchFamily="34" charset="0"/>
                <a:ea typeface="Verdana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Project titel</a:t>
            </a:r>
          </a:p>
        </p:txBody>
      </p:sp>
      <p:sp>
        <p:nvSpPr>
          <p:cNvPr id="22" name="Tijdelijke aanduiding voor inhoud 2">
            <a:extLst>
              <a:ext uri="{FF2B5EF4-FFF2-40B4-BE49-F238E27FC236}">
                <a16:creationId xmlns:a16="http://schemas.microsoft.com/office/drawing/2014/main" id="{125E4E80-E44F-EA4F-8054-6AB42A8470B4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1326874" y="3864133"/>
            <a:ext cx="2404800" cy="5635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nl-BE" sz="2200" b="1" i="0" kern="1200" dirty="0">
                <a:solidFill>
                  <a:schemeClr val="accent2"/>
                </a:solidFill>
                <a:latin typeface="Calibri" panose="020F0502020204030204" pitchFamily="34" charset="0"/>
                <a:ea typeface="Verdana" charset="0"/>
                <a:cs typeface="Calibri" panose="020F0502020204030204" pitchFamily="34" charset="0"/>
              </a:defRPr>
            </a:lvl1pPr>
          </a:lstStyle>
          <a:p>
            <a:r>
              <a:rPr lang="nl-BE" noProof="0"/>
              <a:t>Project titel</a:t>
            </a:r>
          </a:p>
        </p:txBody>
      </p:sp>
      <p:sp>
        <p:nvSpPr>
          <p:cNvPr id="23" name="Content Placeholder 9">
            <a:extLst>
              <a:ext uri="{FF2B5EF4-FFF2-40B4-BE49-F238E27FC236}">
                <a16:creationId xmlns:a16="http://schemas.microsoft.com/office/drawing/2014/main" id="{3528E721-8656-4BDD-B009-8819AFB97FC5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1339266" y="2133247"/>
            <a:ext cx="2404800" cy="1404000"/>
          </a:xfrm>
        </p:spPr>
        <p:txBody>
          <a:bodyPr>
            <a:normAutofit/>
          </a:bodyPr>
          <a:lstStyle>
            <a:lvl1pPr marL="182563" indent="-182563">
              <a:defRPr sz="1600" b="0">
                <a:latin typeface="+mj-lt"/>
              </a:defRPr>
            </a:lvl1pPr>
            <a:lvl2pPr marL="360363" indent="-184150">
              <a:defRPr sz="1400" b="0">
                <a:latin typeface="+mj-lt"/>
              </a:defRPr>
            </a:lvl2pPr>
            <a:lvl3pPr marL="536575" indent="-176213">
              <a:defRPr sz="1200">
                <a:latin typeface="+mj-lt"/>
              </a:defRPr>
            </a:lvl3pPr>
            <a:lvl4pPr marL="719138" indent="-182563">
              <a:defRPr sz="1100">
                <a:latin typeface="+mj-lt"/>
              </a:defRPr>
            </a:lvl4pPr>
            <a:lvl5pPr marL="895350" indent="-176213">
              <a:defRPr sz="1100">
                <a:latin typeface="+mj-lt"/>
              </a:defRPr>
            </a:lvl5pPr>
          </a:lstStyle>
          <a:p>
            <a:pPr lvl="0"/>
            <a:r>
              <a:rPr lang="nl-BE" noProof="0"/>
              <a:t>Inhoud</a:t>
            </a:r>
          </a:p>
          <a:p>
            <a:pPr lvl="1"/>
            <a:r>
              <a:rPr lang="nl-BE" noProof="0"/>
              <a:t>Second level</a:t>
            </a:r>
          </a:p>
          <a:p>
            <a:pPr lvl="2"/>
            <a:r>
              <a:rPr lang="nl-BE" noProof="0"/>
              <a:t>Third level</a:t>
            </a:r>
          </a:p>
          <a:p>
            <a:pPr lvl="3"/>
            <a:r>
              <a:rPr lang="nl-BE" noProof="0"/>
              <a:t>Fourth level</a:t>
            </a:r>
          </a:p>
          <a:p>
            <a:pPr lvl="4"/>
            <a:r>
              <a:rPr lang="nl-BE" noProof="0"/>
              <a:t>Fifth level</a:t>
            </a:r>
          </a:p>
          <a:p>
            <a:pPr lvl="4"/>
            <a:endParaRPr lang="nl-BE" noProof="0"/>
          </a:p>
          <a:p>
            <a:pPr lvl="1"/>
            <a:endParaRPr lang="nl-BE" noProof="0"/>
          </a:p>
        </p:txBody>
      </p:sp>
      <p:sp>
        <p:nvSpPr>
          <p:cNvPr id="24" name="Content Placeholder 9">
            <a:extLst>
              <a:ext uri="{FF2B5EF4-FFF2-40B4-BE49-F238E27FC236}">
                <a16:creationId xmlns:a16="http://schemas.microsoft.com/office/drawing/2014/main" id="{2C048C0B-E29D-49EF-80B5-29D0B0F479C0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339266" y="4586421"/>
            <a:ext cx="2404800" cy="1404000"/>
          </a:xfrm>
        </p:spPr>
        <p:txBody>
          <a:bodyPr>
            <a:normAutofit/>
          </a:bodyPr>
          <a:lstStyle>
            <a:lvl1pPr marL="182563" indent="-182563">
              <a:defRPr sz="1600" b="0">
                <a:latin typeface="+mj-lt"/>
              </a:defRPr>
            </a:lvl1pPr>
            <a:lvl2pPr marL="360363" indent="-184150">
              <a:defRPr sz="1400" b="0">
                <a:latin typeface="+mj-lt"/>
              </a:defRPr>
            </a:lvl2pPr>
            <a:lvl3pPr marL="536575" indent="-176213">
              <a:defRPr sz="1200">
                <a:latin typeface="+mj-lt"/>
              </a:defRPr>
            </a:lvl3pPr>
            <a:lvl4pPr marL="719138" indent="-182563">
              <a:defRPr sz="1100">
                <a:latin typeface="+mj-lt"/>
              </a:defRPr>
            </a:lvl4pPr>
            <a:lvl5pPr marL="895350" indent="-176213">
              <a:defRPr sz="1100">
                <a:latin typeface="+mj-lt"/>
              </a:defRPr>
            </a:lvl5pPr>
          </a:lstStyle>
          <a:p>
            <a:pPr lvl="0"/>
            <a:r>
              <a:rPr lang="nl-BE" noProof="0"/>
              <a:t>Inhoud</a:t>
            </a:r>
          </a:p>
          <a:p>
            <a:pPr lvl="1"/>
            <a:r>
              <a:rPr lang="nl-BE" noProof="0"/>
              <a:t>Second level</a:t>
            </a:r>
          </a:p>
          <a:p>
            <a:pPr lvl="2"/>
            <a:r>
              <a:rPr lang="nl-BE" noProof="0"/>
              <a:t>Third level</a:t>
            </a:r>
          </a:p>
          <a:p>
            <a:pPr lvl="3"/>
            <a:r>
              <a:rPr lang="nl-BE" noProof="0"/>
              <a:t>Fourth level</a:t>
            </a:r>
          </a:p>
          <a:p>
            <a:pPr lvl="4"/>
            <a:r>
              <a:rPr lang="nl-BE" noProof="0"/>
              <a:t>Fifth level</a:t>
            </a:r>
          </a:p>
          <a:p>
            <a:pPr lvl="4"/>
            <a:endParaRPr lang="nl-BE" noProof="0"/>
          </a:p>
          <a:p>
            <a:pPr lvl="1"/>
            <a:endParaRPr lang="nl-BE" noProof="0"/>
          </a:p>
        </p:txBody>
      </p:sp>
      <p:sp>
        <p:nvSpPr>
          <p:cNvPr id="25" name="Content Placeholder 9">
            <a:extLst>
              <a:ext uri="{FF2B5EF4-FFF2-40B4-BE49-F238E27FC236}">
                <a16:creationId xmlns:a16="http://schemas.microsoft.com/office/drawing/2014/main" id="{5F680696-8F3B-4E74-B265-71DF36E09776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5070977" y="2133247"/>
            <a:ext cx="2404800" cy="1404000"/>
          </a:xfrm>
        </p:spPr>
        <p:txBody>
          <a:bodyPr>
            <a:normAutofit/>
          </a:bodyPr>
          <a:lstStyle>
            <a:lvl1pPr marL="182563" indent="-182563">
              <a:defRPr sz="1600" b="0">
                <a:latin typeface="+mj-lt"/>
              </a:defRPr>
            </a:lvl1pPr>
            <a:lvl2pPr marL="360363" indent="-184150">
              <a:defRPr sz="1400" b="0">
                <a:latin typeface="+mj-lt"/>
              </a:defRPr>
            </a:lvl2pPr>
            <a:lvl3pPr marL="536575" indent="-176213">
              <a:defRPr sz="1200">
                <a:latin typeface="+mj-lt"/>
              </a:defRPr>
            </a:lvl3pPr>
            <a:lvl4pPr marL="719138" indent="-182563">
              <a:defRPr sz="1100">
                <a:latin typeface="+mj-lt"/>
              </a:defRPr>
            </a:lvl4pPr>
            <a:lvl5pPr marL="895350" indent="-176213">
              <a:defRPr sz="1100">
                <a:latin typeface="+mj-lt"/>
              </a:defRPr>
            </a:lvl5pPr>
          </a:lstStyle>
          <a:p>
            <a:pPr lvl="0"/>
            <a:r>
              <a:rPr lang="nl-BE" noProof="0"/>
              <a:t>Inhoud</a:t>
            </a:r>
          </a:p>
          <a:p>
            <a:pPr lvl="1"/>
            <a:r>
              <a:rPr lang="nl-BE" noProof="0"/>
              <a:t>Second level</a:t>
            </a:r>
          </a:p>
          <a:p>
            <a:pPr lvl="2"/>
            <a:r>
              <a:rPr lang="nl-BE" noProof="0"/>
              <a:t>Third level</a:t>
            </a:r>
          </a:p>
          <a:p>
            <a:pPr lvl="3"/>
            <a:r>
              <a:rPr lang="nl-BE" noProof="0"/>
              <a:t>Fourth level</a:t>
            </a:r>
          </a:p>
          <a:p>
            <a:pPr lvl="4"/>
            <a:r>
              <a:rPr lang="nl-BE" noProof="0"/>
              <a:t>Fifth level</a:t>
            </a:r>
          </a:p>
          <a:p>
            <a:pPr lvl="4"/>
            <a:endParaRPr lang="nl-BE" noProof="0"/>
          </a:p>
          <a:p>
            <a:pPr lvl="1"/>
            <a:endParaRPr lang="nl-BE" noProof="0"/>
          </a:p>
        </p:txBody>
      </p:sp>
      <p:sp>
        <p:nvSpPr>
          <p:cNvPr id="26" name="Content Placeholder 9">
            <a:extLst>
              <a:ext uri="{FF2B5EF4-FFF2-40B4-BE49-F238E27FC236}">
                <a16:creationId xmlns:a16="http://schemas.microsoft.com/office/drawing/2014/main" id="{50B084AF-045B-4B49-8FBE-93ACB3E7F00A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8802688" y="2133247"/>
            <a:ext cx="2404800" cy="1404000"/>
          </a:xfrm>
        </p:spPr>
        <p:txBody>
          <a:bodyPr>
            <a:normAutofit/>
          </a:bodyPr>
          <a:lstStyle>
            <a:lvl1pPr marL="182563" indent="-182563">
              <a:defRPr sz="1600" b="0">
                <a:latin typeface="+mj-lt"/>
              </a:defRPr>
            </a:lvl1pPr>
            <a:lvl2pPr marL="360363" indent="-184150">
              <a:defRPr sz="1400" b="0">
                <a:latin typeface="+mj-lt"/>
              </a:defRPr>
            </a:lvl2pPr>
            <a:lvl3pPr marL="536575" indent="-176213">
              <a:defRPr sz="1200">
                <a:latin typeface="+mj-lt"/>
              </a:defRPr>
            </a:lvl3pPr>
            <a:lvl4pPr marL="719138" indent="-182563">
              <a:defRPr sz="1100">
                <a:latin typeface="+mj-lt"/>
              </a:defRPr>
            </a:lvl4pPr>
            <a:lvl5pPr marL="895350" indent="-176213">
              <a:defRPr sz="1100">
                <a:latin typeface="+mj-lt"/>
              </a:defRPr>
            </a:lvl5pPr>
          </a:lstStyle>
          <a:p>
            <a:pPr lvl="0"/>
            <a:r>
              <a:rPr lang="nl-BE" noProof="0"/>
              <a:t>Inhoud</a:t>
            </a:r>
          </a:p>
          <a:p>
            <a:pPr lvl="1"/>
            <a:r>
              <a:rPr lang="nl-BE" noProof="0"/>
              <a:t>Second level</a:t>
            </a:r>
          </a:p>
          <a:p>
            <a:pPr lvl="2"/>
            <a:r>
              <a:rPr lang="nl-BE" noProof="0"/>
              <a:t>Third level</a:t>
            </a:r>
          </a:p>
          <a:p>
            <a:pPr lvl="3"/>
            <a:r>
              <a:rPr lang="nl-BE" noProof="0"/>
              <a:t>Fourth level</a:t>
            </a:r>
          </a:p>
          <a:p>
            <a:pPr lvl="4"/>
            <a:r>
              <a:rPr lang="nl-BE" noProof="0"/>
              <a:t>Fifth level</a:t>
            </a:r>
          </a:p>
          <a:p>
            <a:pPr lvl="4"/>
            <a:endParaRPr lang="nl-BE" noProof="0"/>
          </a:p>
          <a:p>
            <a:pPr lvl="1"/>
            <a:endParaRPr lang="nl-BE" noProof="0"/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AD8E938A-1AD9-4373-BBFD-C7C066DAB3FA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5070977" y="4586421"/>
            <a:ext cx="2404800" cy="1404000"/>
          </a:xfrm>
        </p:spPr>
        <p:txBody>
          <a:bodyPr>
            <a:normAutofit/>
          </a:bodyPr>
          <a:lstStyle>
            <a:lvl1pPr marL="182563" indent="-182563">
              <a:defRPr sz="1600" b="0">
                <a:latin typeface="+mj-lt"/>
              </a:defRPr>
            </a:lvl1pPr>
            <a:lvl2pPr marL="360363" indent="-184150">
              <a:defRPr sz="1400" b="0">
                <a:latin typeface="+mj-lt"/>
              </a:defRPr>
            </a:lvl2pPr>
            <a:lvl3pPr marL="536575" indent="-176213">
              <a:defRPr sz="1200">
                <a:latin typeface="+mj-lt"/>
              </a:defRPr>
            </a:lvl3pPr>
            <a:lvl4pPr marL="719138" indent="-182563">
              <a:defRPr sz="1100">
                <a:latin typeface="+mj-lt"/>
              </a:defRPr>
            </a:lvl4pPr>
            <a:lvl5pPr marL="895350" indent="-176213">
              <a:defRPr sz="1100">
                <a:latin typeface="+mj-lt"/>
              </a:defRPr>
            </a:lvl5pPr>
          </a:lstStyle>
          <a:p>
            <a:pPr lvl="0"/>
            <a:r>
              <a:rPr lang="nl-BE" noProof="0"/>
              <a:t>Inhoud</a:t>
            </a:r>
          </a:p>
          <a:p>
            <a:pPr lvl="1"/>
            <a:r>
              <a:rPr lang="nl-BE" noProof="0"/>
              <a:t>Second level</a:t>
            </a:r>
          </a:p>
          <a:p>
            <a:pPr lvl="2"/>
            <a:r>
              <a:rPr lang="nl-BE" noProof="0"/>
              <a:t>Third level</a:t>
            </a:r>
          </a:p>
          <a:p>
            <a:pPr lvl="3"/>
            <a:r>
              <a:rPr lang="nl-BE" noProof="0"/>
              <a:t>Fourth level</a:t>
            </a:r>
          </a:p>
          <a:p>
            <a:pPr lvl="4"/>
            <a:r>
              <a:rPr lang="nl-BE" noProof="0"/>
              <a:t>Fifth level</a:t>
            </a:r>
          </a:p>
          <a:p>
            <a:pPr lvl="4"/>
            <a:endParaRPr lang="nl-BE" noProof="0"/>
          </a:p>
          <a:p>
            <a:pPr lvl="1"/>
            <a:endParaRPr lang="nl-BE" noProof="0"/>
          </a:p>
        </p:txBody>
      </p:sp>
      <p:sp>
        <p:nvSpPr>
          <p:cNvPr id="28" name="Content Placeholder 9">
            <a:extLst>
              <a:ext uri="{FF2B5EF4-FFF2-40B4-BE49-F238E27FC236}">
                <a16:creationId xmlns:a16="http://schemas.microsoft.com/office/drawing/2014/main" id="{0C6D1181-34A3-47D3-99A2-1B802126EDC5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8802688" y="4586421"/>
            <a:ext cx="2404800" cy="1404000"/>
          </a:xfrm>
        </p:spPr>
        <p:txBody>
          <a:bodyPr>
            <a:normAutofit/>
          </a:bodyPr>
          <a:lstStyle>
            <a:lvl1pPr marL="182563" indent="-182563">
              <a:defRPr sz="1600" b="0">
                <a:latin typeface="+mj-lt"/>
              </a:defRPr>
            </a:lvl1pPr>
            <a:lvl2pPr marL="360363" indent="-184150">
              <a:defRPr sz="1400" b="0">
                <a:latin typeface="+mj-lt"/>
              </a:defRPr>
            </a:lvl2pPr>
            <a:lvl3pPr marL="536575" indent="-176213">
              <a:defRPr sz="1200">
                <a:latin typeface="+mj-lt"/>
              </a:defRPr>
            </a:lvl3pPr>
            <a:lvl4pPr marL="719138" indent="-182563">
              <a:defRPr sz="1100">
                <a:latin typeface="+mj-lt"/>
              </a:defRPr>
            </a:lvl4pPr>
            <a:lvl5pPr marL="895350" indent="-176213">
              <a:defRPr sz="1100">
                <a:latin typeface="+mj-lt"/>
              </a:defRPr>
            </a:lvl5pPr>
          </a:lstStyle>
          <a:p>
            <a:pPr lvl="0"/>
            <a:r>
              <a:rPr lang="nl-BE" noProof="0"/>
              <a:t>Inhoud</a:t>
            </a:r>
          </a:p>
          <a:p>
            <a:pPr lvl="1"/>
            <a:r>
              <a:rPr lang="nl-BE" noProof="0"/>
              <a:t>Second level</a:t>
            </a:r>
          </a:p>
          <a:p>
            <a:pPr lvl="2"/>
            <a:r>
              <a:rPr lang="nl-BE" noProof="0"/>
              <a:t>Third level</a:t>
            </a:r>
          </a:p>
          <a:p>
            <a:pPr lvl="3"/>
            <a:r>
              <a:rPr lang="nl-BE" noProof="0"/>
              <a:t>Fourth level</a:t>
            </a:r>
          </a:p>
          <a:p>
            <a:pPr lvl="4"/>
            <a:r>
              <a:rPr lang="nl-BE" noProof="0"/>
              <a:t>Fifth level</a:t>
            </a:r>
          </a:p>
          <a:p>
            <a:pPr lvl="4"/>
            <a:endParaRPr lang="nl-BE" noProof="0"/>
          </a:p>
          <a:p>
            <a:pPr lvl="1"/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414916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ntwerpen-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906A4-C8C0-BA4F-A09B-9014BCE499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Klik om de stijl van de mastertitel te bewerken</a:t>
            </a:r>
            <a:endParaRPr lang="en-B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76E971-EE47-7745-ACA8-1DEF0415F3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E038E271-308C-2E46-A3EC-56326F9084CC}" type="slidenum">
              <a:rPr lang="nl-BE" smtClean="0"/>
              <a:pPr/>
              <a:t>‹nr.›</a:t>
            </a:fld>
            <a:endParaRPr lang="nl-BE">
              <a:latin typeface="Calibri Light" panose="020F0302020204030204" pitchFamily="34" charset="0"/>
            </a:endParaRPr>
          </a:p>
        </p:txBody>
      </p:sp>
      <p:sp>
        <p:nvSpPr>
          <p:cNvPr id="4" name="Tijdelijke aanduiding voor grafiek 4">
            <a:extLst>
              <a:ext uri="{FF2B5EF4-FFF2-40B4-BE49-F238E27FC236}">
                <a16:creationId xmlns:a16="http://schemas.microsoft.com/office/drawing/2014/main" id="{967EE9E6-2701-5E4F-A341-5478485FBD82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623889" y="1578459"/>
            <a:ext cx="10944224" cy="465882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None/>
              <a:tabLst/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75000"/>
              <a:tabLst/>
              <a:defRPr/>
            </a:pPr>
            <a:r>
              <a:rPr lang="nl-NL"/>
              <a:t>Klik op het pictogram als u een object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08275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1948A336-DFA9-6348-B512-B2BBC75D1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620713"/>
            <a:ext cx="10944226" cy="79179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BE" noProof="0"/>
              <a:t>Klik om de stijl van de mastertitel te bewerken</a:t>
            </a:r>
          </a:p>
        </p:txBody>
      </p:sp>
      <p:sp>
        <p:nvSpPr>
          <p:cNvPr id="9" name="Tijdelijke aanduiding voor dianummer 3">
            <a:extLst>
              <a:ext uri="{FF2B5EF4-FFF2-40B4-BE49-F238E27FC236}">
                <a16:creationId xmlns:a16="http://schemas.microsoft.com/office/drawing/2014/main" id="{ACEE07E0-D229-2548-A4C6-019956C34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23493" y="6339173"/>
            <a:ext cx="2644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E038E271-308C-2E46-A3EC-56326F9084CC}" type="slidenum">
              <a:rPr lang="nl-BE" smtClean="0"/>
              <a:pPr/>
              <a:t>‹nr.›</a:t>
            </a:fld>
            <a:endParaRPr lang="nl-BE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12212B-EACF-4AB5-8035-E9729BF53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516380"/>
            <a:ext cx="10944225" cy="4720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BE" noProof="0"/>
              <a:t>Click </a:t>
            </a:r>
            <a:r>
              <a:rPr lang="nl-BE" noProof="0" err="1"/>
              <a:t>to</a:t>
            </a:r>
            <a:r>
              <a:rPr lang="nl-BE" noProof="0"/>
              <a:t> </a:t>
            </a:r>
            <a:r>
              <a:rPr lang="nl-BE" noProof="0" err="1"/>
              <a:t>edit</a:t>
            </a:r>
            <a:r>
              <a:rPr lang="nl-BE" noProof="0"/>
              <a:t> Master </a:t>
            </a:r>
            <a:r>
              <a:rPr lang="nl-BE" noProof="0" err="1"/>
              <a:t>text</a:t>
            </a:r>
            <a:r>
              <a:rPr lang="nl-BE" noProof="0"/>
              <a:t> </a:t>
            </a:r>
            <a:r>
              <a:rPr lang="nl-BE" noProof="0" err="1"/>
              <a:t>styles</a:t>
            </a:r>
            <a:endParaRPr lang="nl-BE" noProof="0"/>
          </a:p>
          <a:p>
            <a:pPr lvl="1"/>
            <a:r>
              <a:rPr lang="nl-BE" noProof="0"/>
              <a:t>Second level</a:t>
            </a:r>
          </a:p>
          <a:p>
            <a:pPr lvl="2"/>
            <a:r>
              <a:rPr lang="nl-BE" noProof="0" err="1"/>
              <a:t>Third</a:t>
            </a:r>
            <a:r>
              <a:rPr lang="nl-BE" noProof="0"/>
              <a:t> level</a:t>
            </a:r>
          </a:p>
          <a:p>
            <a:pPr lvl="3"/>
            <a:r>
              <a:rPr lang="nl-BE" noProof="0" err="1"/>
              <a:t>Fourth</a:t>
            </a:r>
            <a:r>
              <a:rPr lang="nl-BE" noProof="0"/>
              <a:t> level</a:t>
            </a:r>
          </a:p>
          <a:p>
            <a:pPr lvl="4"/>
            <a:r>
              <a:rPr lang="nl-BE" noProof="0" err="1"/>
              <a:t>Fifth</a:t>
            </a:r>
            <a:r>
              <a:rPr lang="nl-BE" noProof="0"/>
              <a:t> level</a:t>
            </a:r>
          </a:p>
        </p:txBody>
      </p:sp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4DD06E23-3CD9-49D7-B0F9-1B2D01D5871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23888" y="6428235"/>
            <a:ext cx="905065" cy="22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3" r:id="rId9"/>
    <p:sldLayoutId id="2147484112" r:id="rId10"/>
    <p:sldLayoutId id="2147484102" r:id="rId11"/>
    <p:sldLayoutId id="2147484116" r:id="rId12"/>
  </p:sldLayoutIdLst>
  <p:hf hdr="0" ftr="0" dt="0"/>
  <p:txStyles>
    <p:titleStyle>
      <a:lvl1pPr algn="l" defTabSz="1217054" rtl="0" eaLnBrk="1" fontAlgn="base" hangingPunct="1">
        <a:spcBef>
          <a:spcPct val="0"/>
        </a:spcBef>
        <a:spcAft>
          <a:spcPct val="0"/>
        </a:spcAft>
        <a:defRPr sz="3800" b="1" i="0" kern="1200">
          <a:solidFill>
            <a:schemeClr val="accent2"/>
          </a:solidFill>
          <a:latin typeface="Calibri" panose="020F0502020204030204" pitchFamily="34" charset="0"/>
          <a:ea typeface="Verdana" charset="0"/>
          <a:cs typeface="Calibri" panose="020F0502020204030204" pitchFamily="34" charset="0"/>
        </a:defRPr>
      </a:lvl1pPr>
      <a:lvl2pPr algn="l" defTabSz="1217054" rtl="0" eaLnBrk="1" fontAlgn="base" hangingPunct="1">
        <a:spcBef>
          <a:spcPct val="0"/>
        </a:spcBef>
        <a:spcAft>
          <a:spcPct val="0"/>
        </a:spcAft>
        <a:defRPr sz="2667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algn="l" defTabSz="1217054" rtl="0" eaLnBrk="1" fontAlgn="base" hangingPunct="1">
        <a:spcBef>
          <a:spcPct val="0"/>
        </a:spcBef>
        <a:spcAft>
          <a:spcPct val="0"/>
        </a:spcAft>
        <a:defRPr sz="2667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algn="l" defTabSz="1217054" rtl="0" eaLnBrk="1" fontAlgn="base" hangingPunct="1">
        <a:spcBef>
          <a:spcPct val="0"/>
        </a:spcBef>
        <a:spcAft>
          <a:spcPct val="0"/>
        </a:spcAft>
        <a:defRPr sz="2667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algn="l" defTabSz="1217054" rtl="0" eaLnBrk="1" fontAlgn="base" hangingPunct="1">
        <a:spcBef>
          <a:spcPct val="0"/>
        </a:spcBef>
        <a:spcAft>
          <a:spcPct val="0"/>
        </a:spcAft>
        <a:defRPr sz="2667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8288" indent="-268288" algn="l" defTabSz="1217054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§"/>
        <a:defRPr sz="2800" b="1" i="0" kern="1200">
          <a:solidFill>
            <a:schemeClr val="tx1"/>
          </a:solidFill>
          <a:latin typeface="+mn-lt"/>
          <a:ea typeface="Verdana" charset="0"/>
          <a:cs typeface="Calibri Light" panose="020F0302020204030204" pitchFamily="34" charset="0"/>
        </a:defRPr>
      </a:lvl1pPr>
      <a:lvl2pPr marL="628650" indent="-268288" algn="l" defTabSz="1217054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Verdana" charset="0"/>
          <a:cs typeface="Calibri" panose="020F0502020204030204" pitchFamily="34" charset="0"/>
        </a:defRPr>
      </a:lvl2pPr>
      <a:lvl3pPr marL="987425" indent="-268288" algn="l" defTabSz="1217054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Verdana" charset="0"/>
          <a:cs typeface="Calibri" panose="020F0502020204030204" pitchFamily="34" charset="0"/>
        </a:defRPr>
      </a:lvl3pPr>
      <a:lvl4pPr marL="1347788" indent="-268288" algn="l" defTabSz="1217054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Verdana" charset="0"/>
          <a:cs typeface="Calibri" panose="020F0502020204030204" pitchFamily="34" charset="0"/>
        </a:defRPr>
      </a:lvl4pPr>
      <a:lvl5pPr marL="1700213" indent="-268288" algn="l" defTabSz="1217054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Verdana" charset="0"/>
          <a:cs typeface="Calibri" panose="020F0502020204030204" pitchFamily="34" charset="0"/>
        </a:defRPr>
      </a:lvl5pPr>
      <a:lvl6pPr marL="2076450" indent="-285750" algn="l" defTabSz="1219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575" indent="-285750" algn="l" defTabSz="121914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l-BE" sz="1800" kern="1200" dirty="0" err="1" smtClean="0">
          <a:solidFill>
            <a:schemeClr val="tx1"/>
          </a:solidFill>
          <a:latin typeface="+mn-lt"/>
          <a:ea typeface="+mn-ea"/>
          <a:cs typeface="+mn-cs"/>
        </a:defRPr>
      </a:lvl7pPr>
      <a:lvl8pPr marL="2795587" indent="-285750" algn="l" defTabSz="1219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160712" indent="-285750" algn="l" defTabSz="1219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93" userDrawn="1">
          <p15:clr>
            <a:srgbClr val="F26B43"/>
          </p15:clr>
        </p15:guide>
        <p15:guide id="2" pos="7287" userDrawn="1">
          <p15:clr>
            <a:srgbClr val="F26B43"/>
          </p15:clr>
        </p15:guide>
        <p15:guide id="3" orient="horz" pos="391" userDrawn="1">
          <p15:clr>
            <a:srgbClr val="F26B43"/>
          </p15:clr>
        </p15:guide>
        <p15:guide id="4" orient="horz" pos="392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54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1" userDrawn="1">
          <p15:clr>
            <a:srgbClr val="F26B43"/>
          </p15:clr>
        </p15:guide>
        <p15:guide id="2" pos="393" userDrawn="1">
          <p15:clr>
            <a:srgbClr val="F26B43"/>
          </p15:clr>
        </p15:guide>
        <p15:guide id="3" pos="7287" userDrawn="1">
          <p15:clr>
            <a:srgbClr val="F26B43"/>
          </p15:clr>
        </p15:guide>
        <p15:guide id="4" orient="horz" pos="39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8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7.png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7654-B1F8-CB41-A11C-78EAAE0B4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6" y="3093690"/>
            <a:ext cx="10944225" cy="1325563"/>
          </a:xfrm>
        </p:spPr>
        <p:txBody>
          <a:bodyPr>
            <a:noAutofit/>
          </a:bodyPr>
          <a:lstStyle/>
          <a:p>
            <a:r>
              <a:rPr lang="nl-BE" sz="5400" noProof="0" dirty="0" smtClean="0"/>
              <a:t>Wat is de omvang en de oorsprong van detachering </a:t>
            </a:r>
            <a:r>
              <a:rPr lang="nl-BE" sz="5400" noProof="0" dirty="0" smtClean="0"/>
              <a:t>naar </a:t>
            </a:r>
            <a:r>
              <a:rPr lang="nl-BE" sz="5400" noProof="0" dirty="0" smtClean="0"/>
              <a:t>België?</a:t>
            </a:r>
            <a:endParaRPr lang="nl-BE" sz="5400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9F27B-4FA1-1945-B3AE-2234EB3F59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886" y="4796374"/>
            <a:ext cx="10944225" cy="1062037"/>
          </a:xfrm>
        </p:spPr>
        <p:txBody>
          <a:bodyPr lIns="91440" tIns="45720" rIns="91440" bIns="45720" anchor="t"/>
          <a:lstStyle/>
          <a:p>
            <a:r>
              <a:rPr lang="nl-BE" sz="3200" dirty="0">
                <a:latin typeface="Calibri"/>
                <a:cs typeface="Calibri"/>
              </a:rPr>
              <a:t> </a:t>
            </a:r>
            <a:r>
              <a:rPr lang="nl-BE" sz="3200" dirty="0" smtClean="0">
                <a:latin typeface="Calibri"/>
                <a:cs typeface="Calibri"/>
              </a:rPr>
              <a:t>Dries Lens</a:t>
            </a:r>
          </a:p>
          <a:p>
            <a:r>
              <a:rPr lang="nl-BE" sz="3200" dirty="0" smtClean="0">
                <a:latin typeface="Calibri"/>
                <a:cs typeface="Calibri"/>
              </a:rPr>
              <a:t>Socio-economische monitoring, 11 oktober </a:t>
            </a:r>
            <a:r>
              <a:rPr lang="nl-BE" sz="3200" dirty="0">
                <a:latin typeface="Calibri"/>
                <a:cs typeface="Calibri"/>
              </a:rPr>
              <a:t>2022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9798" y="1290154"/>
            <a:ext cx="2502029" cy="89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801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8E271-308C-2E46-A3EC-56326F9084CC}" type="slidenum">
              <a:rPr lang="nl-BE" smtClean="0"/>
              <a:pPr/>
              <a:t>10</a:t>
            </a:fld>
            <a:endParaRPr lang="nl-BE">
              <a:latin typeface="Calibri Light" panose="020F030202020403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04801" y="101601"/>
            <a:ext cx="6718299" cy="850899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Een hoge concentratie van detachering in arbeidsintensieve sectoren</a:t>
            </a:r>
            <a:endParaRPr lang="en-GB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658771"/>
            <a:ext cx="5714999" cy="504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655" y="204716"/>
            <a:ext cx="5128040" cy="644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3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655" y="849384"/>
            <a:ext cx="5128040" cy="5942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123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8E271-308C-2E46-A3EC-56326F9084CC}" type="slidenum">
              <a:rPr lang="nl-BE" smtClean="0"/>
              <a:pPr/>
              <a:t>11</a:t>
            </a:fld>
            <a:endParaRPr lang="nl-BE">
              <a:latin typeface="Calibri Light" panose="020F030202020403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4000" y="101601"/>
            <a:ext cx="11314113" cy="1181099"/>
          </a:xfrm>
        </p:spPr>
        <p:txBody>
          <a:bodyPr>
            <a:normAutofit/>
          </a:bodyPr>
          <a:lstStyle/>
          <a:p>
            <a:r>
              <a:rPr lang="nl-BE" sz="3600" dirty="0" smtClean="0"/>
              <a:t>Hoewel de kenmerken van detachering sterk verschillen naargelang haar oorsprong</a:t>
            </a:r>
            <a:endParaRPr lang="en-GB" sz="3600" dirty="0"/>
          </a:p>
        </p:txBody>
      </p:sp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82266798-1766-4AE8-9589-22DF1C8CF9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487482"/>
              </p:ext>
            </p:extLst>
          </p:nvPr>
        </p:nvGraphicFramePr>
        <p:xfrm>
          <a:off x="608012" y="1879600"/>
          <a:ext cx="10871200" cy="4787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D3E7682E-D6D6-4B1D-BAB2-354543B7A255}"/>
              </a:ext>
            </a:extLst>
          </p:cNvPr>
          <p:cNvSpPr txBox="1"/>
          <p:nvPr/>
        </p:nvSpPr>
        <p:spPr>
          <a:xfrm>
            <a:off x="1862600" y="1397718"/>
            <a:ext cx="7484600" cy="6533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rtl="0">
              <a:defRPr sz="1800" b="0" i="0" u="none" strike="noStrike" kern="1200" spc="0" baseline="0">
                <a:solidFill>
                  <a:srgbClr val="002E65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 smtClean="0"/>
              <a:t>Verdeling</a:t>
            </a:r>
            <a:r>
              <a:rPr lang="en-US" sz="2000" b="1" dirty="0" smtClean="0"/>
              <a:t> sector van </a:t>
            </a:r>
            <a:r>
              <a:rPr lang="en-US" sz="2000" b="1" dirty="0" err="1" smtClean="0"/>
              <a:t>dienstverlening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oorsprong</a:t>
            </a:r>
            <a:r>
              <a:rPr lang="en-US" sz="2000" b="1" dirty="0" smtClean="0"/>
              <a:t> van </a:t>
            </a:r>
            <a:r>
              <a:rPr lang="en-US" sz="2000" b="1" dirty="0" err="1" smtClean="0"/>
              <a:t>detachering</a:t>
            </a:r>
            <a:endParaRPr lang="en-US" sz="2000" b="1" dirty="0"/>
          </a:p>
        </p:txBody>
      </p:sp>
      <p:sp>
        <p:nvSpPr>
          <p:cNvPr id="8" name="Tekstvak 7"/>
          <p:cNvSpPr txBox="1"/>
          <p:nvPr/>
        </p:nvSpPr>
        <p:spPr>
          <a:xfrm>
            <a:off x="254000" y="6527249"/>
            <a:ext cx="4014788" cy="2797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nl-BE" sz="1600" i="1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*Detacheringen gewogen op basis van hun duur</a:t>
            </a:r>
            <a:endParaRPr lang="en-GB" sz="1600" i="1" dirty="0" err="1" smtClean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240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7E1C2FA2-5A2C-4EB9-9903-5335AE7CA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265113"/>
            <a:ext cx="10944226" cy="791794"/>
          </a:xfrm>
        </p:spPr>
        <p:txBody>
          <a:bodyPr/>
          <a:lstStyle/>
          <a:p>
            <a:r>
              <a:rPr lang="en-US" dirty="0" err="1" smtClean="0">
                <a:latin typeface="Calibri"/>
                <a:ea typeface="Verdana"/>
                <a:cs typeface="Calibri"/>
              </a:rPr>
              <a:t>Hebben</a:t>
            </a:r>
            <a:r>
              <a:rPr lang="en-US" dirty="0" smtClean="0">
                <a:latin typeface="Calibri"/>
                <a:ea typeface="Verdana"/>
                <a:cs typeface="Calibri"/>
              </a:rPr>
              <a:t> we </a:t>
            </a:r>
            <a:r>
              <a:rPr lang="en-US" dirty="0" err="1" smtClean="0">
                <a:latin typeface="Calibri"/>
                <a:ea typeface="Verdana"/>
                <a:cs typeface="Calibri"/>
              </a:rPr>
              <a:t>mee</a:t>
            </a:r>
            <a:r>
              <a:rPr lang="en-US" dirty="0" err="1" smtClean="0">
                <a:latin typeface="Calibri"/>
                <a:ea typeface="Verdana"/>
                <a:cs typeface="Calibri"/>
              </a:rPr>
              <a:t>r</a:t>
            </a:r>
            <a:r>
              <a:rPr lang="en-US" dirty="0" smtClean="0">
                <a:latin typeface="Calibri"/>
                <a:ea typeface="Verdana"/>
                <a:cs typeface="Calibri"/>
              </a:rPr>
              <a:t> </a:t>
            </a:r>
            <a:r>
              <a:rPr lang="en-US" dirty="0" err="1" smtClean="0">
                <a:latin typeface="Calibri"/>
                <a:ea typeface="Verdana"/>
                <a:cs typeface="Calibri"/>
              </a:rPr>
              <a:t>arbeidsmigratie</a:t>
            </a:r>
            <a:r>
              <a:rPr lang="en-US" dirty="0" smtClean="0">
                <a:latin typeface="Calibri"/>
                <a:ea typeface="Verdana"/>
                <a:cs typeface="Calibri"/>
              </a:rPr>
              <a:t> </a:t>
            </a:r>
            <a:r>
              <a:rPr lang="en-US" dirty="0" err="1" smtClean="0">
                <a:latin typeface="Calibri"/>
                <a:ea typeface="Verdana"/>
                <a:cs typeface="Calibri"/>
              </a:rPr>
              <a:t>nodig</a:t>
            </a:r>
            <a:r>
              <a:rPr lang="en-US" dirty="0" smtClean="0">
                <a:latin typeface="Calibri"/>
                <a:ea typeface="Verdana"/>
                <a:cs typeface="Calibri"/>
              </a:rPr>
              <a:t>?</a:t>
            </a:r>
            <a:endParaRPr lang="en-US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59E22C8-0C00-47F9-8395-634EACF674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8E271-308C-2E46-A3EC-56326F9084CC}" type="slidenum">
              <a:rPr lang="nl-BE" smtClean="0"/>
              <a:pPr/>
              <a:t>12</a:t>
            </a:fld>
            <a:endParaRPr lang="nl-BE">
              <a:latin typeface="Calibri Light" panose="020F0302020204030204" pitchFamily="34" charset="0"/>
            </a:endParaRP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9FF60121-AFD4-48B4-B26F-23ADEF611A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3887" y="1222150"/>
            <a:ext cx="10944225" cy="5066080"/>
          </a:xfrm>
        </p:spPr>
        <p:txBody>
          <a:bodyPr vert="horz" lIns="0" tIns="0" rIns="0" bIns="0" rtlCol="0" anchor="t">
            <a:normAutofit/>
          </a:bodyPr>
          <a:lstStyle/>
          <a:p>
            <a:pPr marL="267970" indent="-267970"/>
            <a:r>
              <a:rPr lang="en-US" b="0" dirty="0" err="1" smtClean="0">
                <a:ea typeface="Verdana"/>
                <a:cs typeface="Calibri Light"/>
              </a:rPr>
              <a:t>Vlaanderen</a:t>
            </a:r>
            <a:r>
              <a:rPr lang="en-US" b="0" dirty="0" smtClean="0">
                <a:ea typeface="Verdana"/>
                <a:cs typeface="Calibri Light"/>
              </a:rPr>
              <a:t> </a:t>
            </a:r>
            <a:r>
              <a:rPr lang="en-US" b="0" dirty="0" smtClean="0">
                <a:ea typeface="Verdana"/>
                <a:cs typeface="Calibri Light"/>
              </a:rPr>
              <a:t>is</a:t>
            </a:r>
            <a:r>
              <a:rPr lang="en-US" b="0" dirty="0" smtClean="0">
                <a:ea typeface="Verdana"/>
                <a:cs typeface="Calibri Light"/>
              </a:rPr>
              <a:t> </a:t>
            </a:r>
            <a:r>
              <a:rPr lang="en-US" b="0" dirty="0" err="1" smtClean="0">
                <a:ea typeface="Verdana"/>
                <a:cs typeface="Calibri Light"/>
              </a:rPr>
              <a:t>knelpunteconomie</a:t>
            </a:r>
            <a:r>
              <a:rPr lang="en-US" b="0" dirty="0">
                <a:ea typeface="Verdana"/>
                <a:cs typeface="Calibri Light"/>
              </a:rPr>
              <a:t>:</a:t>
            </a:r>
            <a:r>
              <a:rPr lang="en-US" b="0" dirty="0" smtClean="0">
                <a:ea typeface="Verdana"/>
                <a:cs typeface="Calibri Light"/>
              </a:rPr>
              <a:t> </a:t>
            </a:r>
            <a:r>
              <a:rPr lang="en-US" b="0" dirty="0" err="1">
                <a:ea typeface="Verdana"/>
                <a:cs typeface="Calibri Light"/>
              </a:rPr>
              <a:t>heeft</a:t>
            </a:r>
            <a:r>
              <a:rPr lang="en-US" b="0" dirty="0">
                <a:ea typeface="Verdana"/>
                <a:cs typeface="Calibri Light"/>
              </a:rPr>
              <a:t> </a:t>
            </a:r>
            <a:r>
              <a:rPr lang="en-US" b="0" dirty="0" err="1">
                <a:ea typeface="Verdana"/>
                <a:cs typeface="Calibri Light"/>
              </a:rPr>
              <a:t>werkkrachten</a:t>
            </a:r>
            <a:r>
              <a:rPr lang="en-US" b="0" dirty="0">
                <a:ea typeface="Verdana"/>
                <a:cs typeface="Calibri Light"/>
              </a:rPr>
              <a:t> </a:t>
            </a:r>
            <a:r>
              <a:rPr lang="en-US" b="0" dirty="0" err="1">
                <a:ea typeface="Verdana"/>
                <a:cs typeface="Calibri Light"/>
              </a:rPr>
              <a:t>nodig</a:t>
            </a:r>
            <a:endParaRPr lang="en-US" b="0" dirty="0">
              <a:ea typeface="Verdana"/>
              <a:cs typeface="Calibri Light"/>
            </a:endParaRPr>
          </a:p>
          <a:p>
            <a:pPr marL="267970" indent="-267970"/>
            <a:endParaRPr lang="en-US" b="0" dirty="0" smtClean="0">
              <a:ea typeface="+mn-lt"/>
              <a:cs typeface="+mn-lt"/>
            </a:endParaRPr>
          </a:p>
          <a:p>
            <a:pPr marL="267970" indent="-267970"/>
            <a:r>
              <a:rPr lang="en-US" b="0" dirty="0" smtClean="0">
                <a:ea typeface="+mn-lt"/>
                <a:cs typeface="+mn-lt"/>
              </a:rPr>
              <a:t>We </a:t>
            </a:r>
            <a:r>
              <a:rPr lang="en-US" b="0" dirty="0" err="1">
                <a:ea typeface="+mn-lt"/>
                <a:cs typeface="+mn-lt"/>
              </a:rPr>
              <a:t>staan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voor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een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enorme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ontgroening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en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 smtClean="0">
                <a:ea typeface="+mn-lt"/>
                <a:cs typeface="+mn-lt"/>
              </a:rPr>
              <a:t>vervangingsvraag</a:t>
            </a:r>
            <a:endParaRPr lang="en-US" b="0" dirty="0">
              <a:ea typeface="+mn-lt"/>
              <a:cs typeface="+mn-lt"/>
            </a:endParaRPr>
          </a:p>
          <a:p>
            <a:pPr lvl="1" indent="-267970">
              <a:buClr>
                <a:srgbClr val="002E65"/>
              </a:buClr>
            </a:pPr>
            <a:r>
              <a:rPr lang="en-US" dirty="0" err="1">
                <a:ea typeface="Verdana"/>
                <a:cs typeface="Calibri"/>
              </a:rPr>
              <a:t>Projectie</a:t>
            </a:r>
            <a:r>
              <a:rPr lang="en-US" dirty="0">
                <a:ea typeface="Verdana"/>
                <a:cs typeface="Calibri"/>
              </a:rPr>
              <a:t> </a:t>
            </a:r>
            <a:r>
              <a:rPr lang="en-US" dirty="0" err="1">
                <a:ea typeface="Verdana"/>
                <a:cs typeface="Calibri"/>
              </a:rPr>
              <a:t>vervangingsvraag</a:t>
            </a:r>
            <a:r>
              <a:rPr lang="en-US" dirty="0">
                <a:ea typeface="Verdana"/>
                <a:cs typeface="Calibri"/>
              </a:rPr>
              <a:t> 50+ </a:t>
            </a:r>
            <a:r>
              <a:rPr lang="en-US" dirty="0" err="1">
                <a:ea typeface="Verdana"/>
                <a:cs typeface="Calibri"/>
              </a:rPr>
              <a:t>Vlaams</a:t>
            </a:r>
            <a:r>
              <a:rPr lang="en-US" dirty="0">
                <a:ea typeface="Verdana"/>
                <a:cs typeface="Calibri"/>
              </a:rPr>
              <a:t> </a:t>
            </a:r>
            <a:r>
              <a:rPr lang="en-US" dirty="0" err="1" smtClean="0">
                <a:ea typeface="Verdana"/>
                <a:cs typeface="Calibri"/>
              </a:rPr>
              <a:t>gewest</a:t>
            </a:r>
            <a:r>
              <a:rPr lang="en-US" dirty="0" smtClean="0">
                <a:ea typeface="Verdana"/>
                <a:cs typeface="Calibri"/>
              </a:rPr>
              <a:t>:</a:t>
            </a:r>
            <a:r>
              <a:rPr lang="en-US" dirty="0" smtClean="0">
                <a:ea typeface="Verdana"/>
                <a:cs typeface="Calibri"/>
              </a:rPr>
              <a:t> 405,000 </a:t>
            </a:r>
            <a:r>
              <a:rPr lang="en-US" dirty="0">
                <a:ea typeface="Verdana"/>
                <a:cs typeface="Calibri"/>
              </a:rPr>
              <a:t>(2021-2026)</a:t>
            </a:r>
            <a:r>
              <a:rPr lang="en-US" sz="1600" dirty="0">
                <a:ea typeface="Verdana"/>
                <a:cs typeface="Calibri"/>
              </a:rPr>
              <a:t>(</a:t>
            </a:r>
            <a:r>
              <a:rPr lang="en-US" sz="1600" i="1" dirty="0" err="1">
                <a:ea typeface="Verdana"/>
                <a:cs typeface="Calibri"/>
              </a:rPr>
              <a:t>Steunpunt</a:t>
            </a:r>
            <a:r>
              <a:rPr lang="en-US" sz="1600" i="1" dirty="0">
                <a:ea typeface="Verdana"/>
                <a:cs typeface="Calibri"/>
              </a:rPr>
              <a:t> </a:t>
            </a:r>
            <a:r>
              <a:rPr lang="en-US" sz="1600" i="1" dirty="0" err="1">
                <a:ea typeface="Verdana"/>
                <a:cs typeface="Calibri"/>
              </a:rPr>
              <a:t>werk</a:t>
            </a:r>
            <a:r>
              <a:rPr lang="en-US" sz="1600" i="1" dirty="0">
                <a:ea typeface="Verdana"/>
                <a:cs typeface="Calibri"/>
              </a:rPr>
              <a:t>)</a:t>
            </a:r>
            <a:endParaRPr lang="en-US" sz="1600" dirty="0">
              <a:ea typeface="+mn-lt"/>
              <a:cs typeface="+mn-lt"/>
            </a:endParaRPr>
          </a:p>
          <a:p>
            <a:pPr marL="267970" indent="-267970"/>
            <a:endParaRPr lang="en-US" b="0" dirty="0" smtClean="0">
              <a:ea typeface="Verdana"/>
              <a:cs typeface="Calibri Light"/>
            </a:endParaRPr>
          </a:p>
          <a:p>
            <a:pPr marL="267970" indent="-267970"/>
            <a:r>
              <a:rPr lang="en-US" b="0" dirty="0" smtClean="0">
                <a:ea typeface="Verdana"/>
                <a:cs typeface="Calibri Light"/>
              </a:rPr>
              <a:t>Steeds </a:t>
            </a:r>
            <a:r>
              <a:rPr lang="en-US" b="0" dirty="0" err="1">
                <a:ea typeface="Verdana"/>
                <a:cs typeface="Calibri Light"/>
              </a:rPr>
              <a:t>meer</a:t>
            </a:r>
            <a:r>
              <a:rPr lang="en-US" b="0" dirty="0">
                <a:ea typeface="Verdana"/>
                <a:cs typeface="Calibri Light"/>
              </a:rPr>
              <a:t> </a:t>
            </a:r>
            <a:r>
              <a:rPr lang="en-US" b="0" dirty="0" err="1">
                <a:ea typeface="Verdana"/>
                <a:cs typeface="Calibri Light"/>
              </a:rPr>
              <a:t>vormen</a:t>
            </a:r>
            <a:r>
              <a:rPr lang="en-US" b="0" dirty="0">
                <a:ea typeface="Verdana"/>
                <a:cs typeface="Calibri Light"/>
              </a:rPr>
              <a:t> van </a:t>
            </a:r>
            <a:r>
              <a:rPr lang="en-US" b="0" dirty="0" err="1">
                <a:ea typeface="Verdana"/>
                <a:cs typeface="Calibri Light"/>
              </a:rPr>
              <a:t>arbeidsmigratie</a:t>
            </a:r>
            <a:r>
              <a:rPr lang="en-US" b="0" dirty="0">
                <a:ea typeface="Verdana"/>
                <a:cs typeface="Calibri Light"/>
              </a:rPr>
              <a:t> </a:t>
            </a:r>
            <a:r>
              <a:rPr lang="en-US" b="0" dirty="0" err="1">
                <a:ea typeface="Verdana"/>
                <a:cs typeface="Calibri Light"/>
              </a:rPr>
              <a:t>zijn</a:t>
            </a:r>
            <a:r>
              <a:rPr lang="en-US" b="0" dirty="0">
                <a:ea typeface="Verdana"/>
                <a:cs typeface="Calibri Light"/>
              </a:rPr>
              <a:t> </a:t>
            </a:r>
            <a:r>
              <a:rPr lang="en-US" b="0" dirty="0" err="1">
                <a:ea typeface="Verdana"/>
                <a:cs typeface="Calibri Light"/>
              </a:rPr>
              <a:t>tijdelijk</a:t>
            </a:r>
            <a:r>
              <a:rPr lang="en-US" b="0" dirty="0">
                <a:ea typeface="Verdana"/>
                <a:cs typeface="Calibri Light"/>
              </a:rPr>
              <a:t> </a:t>
            </a:r>
            <a:r>
              <a:rPr lang="en-US" b="0" dirty="0" err="1" smtClean="0">
                <a:ea typeface="Verdana"/>
                <a:cs typeface="Calibri Light"/>
              </a:rPr>
              <a:t>en</a:t>
            </a:r>
            <a:r>
              <a:rPr lang="en-US" b="0" dirty="0" smtClean="0">
                <a:ea typeface="Verdana"/>
                <a:cs typeface="Calibri Light"/>
              </a:rPr>
              <a:t> </a:t>
            </a:r>
            <a:r>
              <a:rPr lang="en-US" b="0" dirty="0" err="1" smtClean="0">
                <a:ea typeface="Verdana"/>
                <a:cs typeface="Calibri Light"/>
              </a:rPr>
              <a:t>ciculair</a:t>
            </a:r>
            <a:r>
              <a:rPr lang="en-US" b="0" dirty="0">
                <a:ea typeface="Verdana"/>
                <a:cs typeface="Calibri Light"/>
              </a:rPr>
              <a:t>:</a:t>
            </a:r>
            <a:endParaRPr lang="en-US" b="0" dirty="0">
              <a:ea typeface="Verdana"/>
              <a:cs typeface="Calibri Light"/>
            </a:endParaRPr>
          </a:p>
          <a:p>
            <a:pPr lvl="1" indent="-267970"/>
            <a:r>
              <a:rPr lang="en-US" dirty="0" err="1">
                <a:ea typeface="Verdana"/>
                <a:cs typeface="Calibri Light"/>
              </a:rPr>
              <a:t>Detachering</a:t>
            </a:r>
            <a:endParaRPr lang="en-US" dirty="0">
              <a:ea typeface="Verdana"/>
              <a:cs typeface="Calibri Light"/>
            </a:endParaRPr>
          </a:p>
          <a:p>
            <a:pPr lvl="1" indent="-267970"/>
            <a:r>
              <a:rPr lang="en-US" dirty="0" err="1">
                <a:ea typeface="Verdana"/>
                <a:cs typeface="Calibri Light"/>
              </a:rPr>
              <a:t>N</a:t>
            </a:r>
            <a:r>
              <a:rPr lang="en-US" dirty="0" err="1" smtClean="0">
                <a:ea typeface="Verdana"/>
                <a:cs typeface="Calibri Light"/>
              </a:rPr>
              <a:t>ieuwe</a:t>
            </a:r>
            <a:r>
              <a:rPr lang="en-US" dirty="0" smtClean="0">
                <a:ea typeface="Verdana"/>
                <a:cs typeface="Calibri Light"/>
              </a:rPr>
              <a:t> </a:t>
            </a:r>
            <a:r>
              <a:rPr lang="en-US" dirty="0">
                <a:ea typeface="Verdana"/>
                <a:cs typeface="Calibri Light"/>
              </a:rPr>
              <a:t>ICT </a:t>
            </a:r>
            <a:r>
              <a:rPr lang="en-US" dirty="0" err="1">
                <a:ea typeface="Verdana"/>
                <a:cs typeface="Calibri Light"/>
              </a:rPr>
              <a:t>categorie</a:t>
            </a:r>
            <a:endParaRPr lang="en-US" dirty="0">
              <a:ea typeface="Verdana"/>
              <a:cs typeface="Calibri Light"/>
            </a:endParaRPr>
          </a:p>
          <a:p>
            <a:pPr lvl="1" indent="-267970"/>
            <a:r>
              <a:rPr lang="en-US" dirty="0">
                <a:ea typeface="Verdana"/>
                <a:cs typeface="Calibri Light"/>
              </a:rPr>
              <a:t>V</a:t>
            </a:r>
            <a:r>
              <a:rPr lang="en-US" dirty="0" smtClean="0">
                <a:ea typeface="Verdana"/>
                <a:cs typeface="Calibri Light"/>
              </a:rPr>
              <a:t>rij </a:t>
            </a:r>
            <a:r>
              <a:rPr lang="en-US" dirty="0" err="1">
                <a:ea typeface="Verdana"/>
                <a:cs typeface="Calibri Light"/>
              </a:rPr>
              <a:t>verkeer</a:t>
            </a:r>
            <a:r>
              <a:rPr lang="en-US" dirty="0">
                <a:ea typeface="Verdana"/>
                <a:cs typeface="Calibri Light"/>
              </a:rPr>
              <a:t> van </a:t>
            </a:r>
            <a:r>
              <a:rPr lang="en-US" dirty="0" err="1">
                <a:ea typeface="Verdana"/>
                <a:cs typeface="Calibri Light"/>
              </a:rPr>
              <a:t>personen</a:t>
            </a:r>
            <a:endParaRPr lang="en-US" dirty="0">
              <a:ea typeface="Verdana"/>
              <a:cs typeface="Calibri Light"/>
            </a:endParaRPr>
          </a:p>
          <a:p>
            <a:pPr lvl="1" indent="-267970">
              <a:buClr>
                <a:srgbClr val="002E65"/>
              </a:buClr>
            </a:pPr>
            <a:endParaRPr lang="en-US" i="1" dirty="0"/>
          </a:p>
          <a:p>
            <a:pPr marL="360680" lvl="1" indent="0">
              <a:buNone/>
            </a:pPr>
            <a:endParaRPr lang="en-US" i="1" dirty="0"/>
          </a:p>
          <a:p>
            <a:pPr lvl="1" indent="-267970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8831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7E1C2FA2-5A2C-4EB9-9903-5335AE7CA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50813"/>
            <a:ext cx="10944226" cy="79179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/>
                <a:ea typeface="Verdana"/>
                <a:cs typeface="Calibri"/>
              </a:rPr>
              <a:t>Maar </a:t>
            </a:r>
            <a:r>
              <a:rPr lang="en-US" dirty="0" smtClean="0">
                <a:latin typeface="Calibri"/>
                <a:ea typeface="Verdana"/>
                <a:cs typeface="Calibri"/>
              </a:rPr>
              <a:t>we </a:t>
            </a:r>
            <a:r>
              <a:rPr lang="en-US" dirty="0" err="1" smtClean="0">
                <a:latin typeface="Calibri"/>
                <a:ea typeface="Verdana"/>
                <a:cs typeface="Calibri"/>
              </a:rPr>
              <a:t>vergeten</a:t>
            </a:r>
            <a:r>
              <a:rPr lang="en-US" dirty="0" smtClean="0">
                <a:latin typeface="Calibri"/>
                <a:ea typeface="Verdana"/>
                <a:cs typeface="Calibri"/>
              </a:rPr>
              <a:t> </a:t>
            </a:r>
            <a:r>
              <a:rPr lang="en-US" dirty="0" err="1" smtClean="0">
                <a:latin typeface="Calibri"/>
                <a:ea typeface="Verdana"/>
                <a:cs typeface="Calibri"/>
              </a:rPr>
              <a:t>soms</a:t>
            </a:r>
            <a:r>
              <a:rPr lang="en-US" dirty="0" smtClean="0">
                <a:latin typeface="Calibri"/>
                <a:ea typeface="Verdana"/>
                <a:cs typeface="Calibri"/>
              </a:rPr>
              <a:t> </a:t>
            </a:r>
            <a:r>
              <a:rPr lang="en-US" dirty="0" err="1" smtClean="0">
                <a:latin typeface="Calibri"/>
                <a:ea typeface="Verdana"/>
                <a:cs typeface="Calibri"/>
              </a:rPr>
              <a:t>dat</a:t>
            </a:r>
            <a:r>
              <a:rPr lang="en-US" dirty="0" smtClean="0">
                <a:latin typeface="Calibri"/>
                <a:ea typeface="Verdana"/>
                <a:cs typeface="Calibri"/>
              </a:rPr>
              <a:t> we al </a:t>
            </a:r>
            <a:r>
              <a:rPr lang="en-US" dirty="0" err="1" smtClean="0">
                <a:latin typeface="Calibri"/>
                <a:ea typeface="Verdana"/>
                <a:cs typeface="Calibri"/>
              </a:rPr>
              <a:t>veel</a:t>
            </a:r>
            <a:r>
              <a:rPr lang="en-US" dirty="0" smtClean="0">
                <a:latin typeface="Calibri"/>
                <a:ea typeface="Verdana"/>
                <a:cs typeface="Calibri"/>
              </a:rPr>
              <a:t> </a:t>
            </a:r>
            <a:r>
              <a:rPr lang="en-US" dirty="0" err="1" smtClean="0">
                <a:latin typeface="Calibri"/>
                <a:ea typeface="Verdana"/>
                <a:cs typeface="Calibri"/>
              </a:rPr>
              <a:t>arbeidsmigratie</a:t>
            </a:r>
            <a:r>
              <a:rPr lang="en-US" dirty="0" smtClean="0">
                <a:latin typeface="Calibri"/>
                <a:ea typeface="Verdana"/>
                <a:cs typeface="Calibri"/>
              </a:rPr>
              <a:t> </a:t>
            </a:r>
            <a:r>
              <a:rPr lang="en-US" dirty="0" err="1" smtClean="0">
                <a:latin typeface="Calibri"/>
                <a:ea typeface="Verdana"/>
                <a:cs typeface="Calibri"/>
              </a:rPr>
              <a:t>kennen</a:t>
            </a:r>
            <a:r>
              <a:rPr lang="en-US" dirty="0" smtClean="0">
                <a:latin typeface="Calibri"/>
                <a:ea typeface="Verdana"/>
                <a:cs typeface="Calibri"/>
              </a:rPr>
              <a:t>…</a:t>
            </a:r>
            <a:endParaRPr lang="en-US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59E22C8-0C00-47F9-8395-634EACF674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8E271-308C-2E46-A3EC-56326F9084CC}" type="slidenum">
              <a:rPr lang="nl-BE" smtClean="0"/>
              <a:pPr/>
              <a:t>13</a:t>
            </a:fld>
            <a:endParaRPr lang="nl-BE">
              <a:latin typeface="Calibri Light" panose="020F0302020204030204" pitchFamily="34" charset="0"/>
            </a:endParaRP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9FF60121-AFD4-48B4-B26F-23ADEF611A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0" tIns="0" rIns="0" bIns="0" rtlCol="0" anchor="t">
            <a:normAutofit fontScale="92500" lnSpcReduction="10000"/>
          </a:bodyPr>
          <a:lstStyle/>
          <a:p>
            <a:pPr marL="267970" indent="-267970">
              <a:buClr>
                <a:srgbClr val="ADA500"/>
              </a:buClr>
              <a:buFont typeface="Wingdings"/>
              <a:buChar char="§"/>
            </a:pPr>
            <a:r>
              <a:rPr lang="en-US" b="0" dirty="0" smtClean="0">
                <a:ea typeface="Verdana"/>
                <a:cs typeface="Calibri Light"/>
              </a:rPr>
              <a:t>Via single permit, </a:t>
            </a:r>
            <a:r>
              <a:rPr lang="en-US" b="0" dirty="0" err="1" smtClean="0">
                <a:ea typeface="Verdana"/>
                <a:cs typeface="Calibri Light"/>
              </a:rPr>
              <a:t>vrij</a:t>
            </a:r>
            <a:r>
              <a:rPr lang="en-US" b="0" dirty="0" smtClean="0">
                <a:ea typeface="Verdana"/>
                <a:cs typeface="Calibri Light"/>
              </a:rPr>
              <a:t> </a:t>
            </a:r>
            <a:r>
              <a:rPr lang="en-US" b="0" dirty="0" err="1" smtClean="0">
                <a:ea typeface="Verdana"/>
                <a:cs typeface="Calibri Light"/>
              </a:rPr>
              <a:t>verkeer</a:t>
            </a:r>
            <a:r>
              <a:rPr lang="en-US" b="0" dirty="0" smtClean="0">
                <a:ea typeface="Verdana"/>
                <a:cs typeface="Calibri Light"/>
              </a:rPr>
              <a:t> van </a:t>
            </a:r>
            <a:r>
              <a:rPr lang="en-US" b="0" dirty="0" err="1" smtClean="0">
                <a:ea typeface="Verdana"/>
                <a:cs typeface="Calibri Light"/>
              </a:rPr>
              <a:t>personen</a:t>
            </a:r>
            <a:r>
              <a:rPr lang="en-US" b="0" dirty="0" smtClean="0">
                <a:ea typeface="Verdana"/>
                <a:cs typeface="Calibri Light"/>
              </a:rPr>
              <a:t>, maar </a:t>
            </a:r>
            <a:r>
              <a:rPr lang="en-US" b="0" dirty="0" err="1" smtClean="0">
                <a:ea typeface="Verdana"/>
                <a:cs typeface="Calibri Light"/>
              </a:rPr>
              <a:t>vooral</a:t>
            </a:r>
            <a:r>
              <a:rPr lang="en-US" b="0" dirty="0" smtClean="0">
                <a:ea typeface="Verdana"/>
                <a:cs typeface="Calibri Light"/>
              </a:rPr>
              <a:t> </a:t>
            </a:r>
            <a:r>
              <a:rPr lang="en-US" b="0" dirty="0" err="1" smtClean="0">
                <a:ea typeface="Verdana"/>
                <a:cs typeface="Calibri Light"/>
              </a:rPr>
              <a:t>ook</a:t>
            </a:r>
            <a:r>
              <a:rPr lang="en-US" b="0" dirty="0" smtClean="0">
                <a:ea typeface="Verdana"/>
                <a:cs typeface="Calibri Light"/>
              </a:rPr>
              <a:t> </a:t>
            </a:r>
            <a:r>
              <a:rPr lang="en-US" b="0" dirty="0" err="1" smtClean="0">
                <a:ea typeface="Verdana"/>
                <a:cs typeface="Calibri Light"/>
              </a:rPr>
              <a:t>vrij</a:t>
            </a:r>
            <a:r>
              <a:rPr lang="en-US" b="0" dirty="0" smtClean="0">
                <a:ea typeface="Verdana"/>
                <a:cs typeface="Calibri Light"/>
              </a:rPr>
              <a:t> </a:t>
            </a:r>
            <a:r>
              <a:rPr lang="en-US" b="0" dirty="0" err="1" smtClean="0">
                <a:ea typeface="Verdana"/>
                <a:cs typeface="Calibri Light"/>
              </a:rPr>
              <a:t>verkeer</a:t>
            </a:r>
            <a:r>
              <a:rPr lang="en-US" b="0" dirty="0" smtClean="0">
                <a:ea typeface="Verdana"/>
                <a:cs typeface="Calibri Light"/>
              </a:rPr>
              <a:t> van </a:t>
            </a:r>
            <a:r>
              <a:rPr lang="en-US" b="0" dirty="0" err="1" smtClean="0">
                <a:ea typeface="Verdana"/>
                <a:cs typeface="Calibri Light"/>
              </a:rPr>
              <a:t>diensten</a:t>
            </a:r>
            <a:r>
              <a:rPr lang="en-US" b="0" dirty="0" smtClean="0">
                <a:ea typeface="Verdana"/>
                <a:cs typeface="Calibri Light"/>
              </a:rPr>
              <a:t>!</a:t>
            </a:r>
          </a:p>
          <a:p>
            <a:pPr marL="267970" indent="-267970">
              <a:buClr>
                <a:srgbClr val="ADA500"/>
              </a:buClr>
              <a:buFont typeface="Wingdings"/>
              <a:buChar char="§"/>
            </a:pPr>
            <a:endParaRPr lang="en-US" b="0" dirty="0" smtClean="0">
              <a:ea typeface="Verdana"/>
              <a:cs typeface="Calibri Light"/>
            </a:endParaRPr>
          </a:p>
          <a:p>
            <a:pPr marL="267970" indent="-267970">
              <a:buClr>
                <a:srgbClr val="ADA500"/>
              </a:buClr>
              <a:buFont typeface="Wingdings"/>
              <a:buChar char="§"/>
            </a:pPr>
            <a:r>
              <a:rPr lang="nl-BE" b="0" dirty="0" smtClean="0">
                <a:ea typeface="Verdana"/>
                <a:cs typeface="Calibri Light"/>
              </a:rPr>
              <a:t>Belangrijke </a:t>
            </a:r>
            <a:r>
              <a:rPr lang="en-US" b="0" dirty="0" err="1" smtClean="0">
                <a:ea typeface="Verdana"/>
                <a:cs typeface="Calibri Light"/>
              </a:rPr>
              <a:t>discepantie</a:t>
            </a:r>
            <a:r>
              <a:rPr lang="en-US" b="0" dirty="0" smtClean="0">
                <a:ea typeface="Verdana"/>
                <a:cs typeface="Calibri Light"/>
              </a:rPr>
              <a:t>: </a:t>
            </a:r>
            <a:r>
              <a:rPr lang="en-US" b="0" dirty="0" err="1" smtClean="0">
                <a:ea typeface="Verdana"/>
                <a:cs typeface="Calibri Light"/>
              </a:rPr>
              <a:t>officieel</a:t>
            </a:r>
            <a:r>
              <a:rPr lang="en-US" b="0" dirty="0" smtClean="0">
                <a:ea typeface="Verdana"/>
                <a:cs typeface="Calibri Light"/>
              </a:rPr>
              <a:t> </a:t>
            </a:r>
            <a:r>
              <a:rPr lang="en-US" b="0" dirty="0" err="1" smtClean="0">
                <a:ea typeface="Verdana"/>
                <a:cs typeface="Calibri Light"/>
              </a:rPr>
              <a:t>arbeidsmigratiebeleid</a:t>
            </a:r>
            <a:r>
              <a:rPr lang="en-US" b="0" dirty="0" smtClean="0">
                <a:ea typeface="Verdana"/>
                <a:cs typeface="Calibri Light"/>
              </a:rPr>
              <a:t> </a:t>
            </a:r>
            <a:r>
              <a:rPr lang="en-US" b="0" dirty="0" err="1">
                <a:ea typeface="Verdana"/>
                <a:cs typeface="Calibri Light"/>
              </a:rPr>
              <a:t>gericht</a:t>
            </a:r>
            <a:r>
              <a:rPr lang="en-US" b="0" dirty="0">
                <a:ea typeface="Verdana"/>
                <a:cs typeface="Calibri Light"/>
              </a:rPr>
              <a:t> op </a:t>
            </a:r>
            <a:r>
              <a:rPr lang="en-US" b="0" dirty="0" err="1">
                <a:ea typeface="Verdana"/>
                <a:cs typeface="Calibri Light"/>
              </a:rPr>
              <a:t>hooggeschoolden</a:t>
            </a:r>
            <a:r>
              <a:rPr lang="en-US" b="0" dirty="0">
                <a:ea typeface="Verdana"/>
                <a:cs typeface="Calibri Light"/>
              </a:rPr>
              <a:t> vs. </a:t>
            </a:r>
            <a:r>
              <a:rPr lang="en-US" b="0" dirty="0" err="1">
                <a:ea typeface="Verdana"/>
                <a:cs typeface="Calibri Light"/>
              </a:rPr>
              <a:t>feitelijke</a:t>
            </a:r>
            <a:r>
              <a:rPr lang="en-US" b="0" dirty="0">
                <a:ea typeface="Verdana"/>
                <a:cs typeface="Calibri Light"/>
              </a:rPr>
              <a:t> </a:t>
            </a:r>
            <a:r>
              <a:rPr lang="en-US" b="0" dirty="0" err="1">
                <a:ea typeface="Verdana"/>
                <a:cs typeface="Calibri Light"/>
              </a:rPr>
              <a:t>stromen</a:t>
            </a:r>
            <a:r>
              <a:rPr lang="en-US" b="0" dirty="0">
                <a:ea typeface="Verdana"/>
                <a:cs typeface="Calibri Light"/>
              </a:rPr>
              <a:t> van </a:t>
            </a:r>
            <a:r>
              <a:rPr lang="en-US" b="0" dirty="0" err="1">
                <a:ea typeface="Verdana"/>
                <a:cs typeface="Calibri Light"/>
              </a:rPr>
              <a:t>laag</a:t>
            </a:r>
            <a:r>
              <a:rPr lang="en-US" b="0" dirty="0">
                <a:ea typeface="Verdana"/>
                <a:cs typeface="Calibri Light"/>
              </a:rPr>
              <a:t> </a:t>
            </a:r>
            <a:r>
              <a:rPr lang="en-US" b="0" dirty="0" err="1">
                <a:ea typeface="Verdana"/>
                <a:cs typeface="Calibri Light"/>
              </a:rPr>
              <a:t>en</a:t>
            </a:r>
            <a:r>
              <a:rPr lang="en-US" b="0" dirty="0">
                <a:ea typeface="Verdana"/>
                <a:cs typeface="Calibri Light"/>
              </a:rPr>
              <a:t> </a:t>
            </a:r>
            <a:r>
              <a:rPr lang="en-US" b="0" dirty="0" err="1">
                <a:ea typeface="Verdana"/>
                <a:cs typeface="Calibri Light"/>
              </a:rPr>
              <a:t>middengeschoolden</a:t>
            </a:r>
            <a:endParaRPr lang="en-US" b="0" dirty="0">
              <a:ea typeface="Verdana"/>
              <a:cs typeface="Calibri Light"/>
            </a:endParaRPr>
          </a:p>
          <a:p>
            <a:pPr marL="267970" indent="-267970">
              <a:buClr>
                <a:srgbClr val="ADA500"/>
              </a:buClr>
              <a:buFont typeface="Wingdings"/>
              <a:buChar char="§"/>
            </a:pPr>
            <a:endParaRPr lang="en-US" b="0" dirty="0" smtClean="0">
              <a:ea typeface="Verdana"/>
              <a:cs typeface="Calibri Light"/>
            </a:endParaRPr>
          </a:p>
          <a:p>
            <a:pPr marL="267970" indent="-267970">
              <a:lnSpc>
                <a:spcPct val="80000"/>
              </a:lnSpc>
            </a:pPr>
            <a:r>
              <a:rPr lang="nl-BE" b="0" dirty="0"/>
              <a:t>Focus op sociale dumping terecht voor bepaalde sectoren </a:t>
            </a:r>
            <a:r>
              <a:rPr lang="nl-BE" b="0" dirty="0" smtClean="0"/>
              <a:t>maar </a:t>
            </a:r>
            <a:r>
              <a:rPr lang="nl-BE" b="0" dirty="0"/>
              <a:t>leidt aandacht af van:</a:t>
            </a:r>
          </a:p>
          <a:p>
            <a:pPr lvl="1" indent="-267970">
              <a:lnSpc>
                <a:spcPct val="80000"/>
              </a:lnSpc>
            </a:pPr>
            <a:r>
              <a:rPr lang="nl-BE" sz="2800" dirty="0">
                <a:ea typeface="Verdana"/>
                <a:cs typeface="Calibri"/>
              </a:rPr>
              <a:t>Sterke afhankelijkheid van </a:t>
            </a:r>
            <a:r>
              <a:rPr lang="nl-BE" sz="2800" dirty="0" smtClean="0">
                <a:ea typeface="Verdana"/>
                <a:cs typeface="Calibri"/>
              </a:rPr>
              <a:t>detachering </a:t>
            </a:r>
            <a:r>
              <a:rPr lang="nl-BE" sz="2800" dirty="0">
                <a:ea typeface="Verdana"/>
                <a:cs typeface="Calibri"/>
              </a:rPr>
              <a:t>in </a:t>
            </a:r>
            <a:r>
              <a:rPr lang="nl-BE" sz="2800" dirty="0" smtClean="0">
                <a:ea typeface="Verdana"/>
                <a:cs typeface="Calibri"/>
              </a:rPr>
              <a:t>bepaalde sectoren (bouw</a:t>
            </a:r>
            <a:r>
              <a:rPr lang="nl-BE" sz="2800" dirty="0">
                <a:ea typeface="Verdana"/>
                <a:cs typeface="Calibri"/>
              </a:rPr>
              <a:t>, transport, </a:t>
            </a:r>
            <a:r>
              <a:rPr lang="nl-BE" sz="2800" dirty="0" smtClean="0">
                <a:ea typeface="Verdana"/>
                <a:cs typeface="Calibri"/>
              </a:rPr>
              <a:t>metaal, vleesverwerking)</a:t>
            </a:r>
          </a:p>
          <a:p>
            <a:pPr lvl="1" indent="-267970">
              <a:lnSpc>
                <a:spcPct val="80000"/>
              </a:lnSpc>
            </a:pPr>
            <a:r>
              <a:rPr lang="nl-BE" sz="2800" dirty="0" smtClean="0">
                <a:ea typeface="Verdana"/>
                <a:cs typeface="Calibri"/>
              </a:rPr>
              <a:t>Gebrek </a:t>
            </a:r>
            <a:r>
              <a:rPr lang="nl-BE" sz="2800" dirty="0">
                <a:ea typeface="Verdana"/>
                <a:cs typeface="Calibri"/>
              </a:rPr>
              <a:t>aan investering in opleiding verergert tekorten </a:t>
            </a:r>
            <a:r>
              <a:rPr lang="nl-BE" sz="2800" dirty="0" smtClean="0">
                <a:ea typeface="Verdana"/>
                <a:cs typeface="Calibri"/>
              </a:rPr>
              <a:t>en verafhankelijking</a:t>
            </a:r>
          </a:p>
          <a:p>
            <a:pPr lvl="1" indent="-267970">
              <a:lnSpc>
                <a:spcPct val="80000"/>
              </a:lnSpc>
            </a:pPr>
            <a:r>
              <a:rPr lang="nl-BE" sz="2800" dirty="0" smtClean="0">
                <a:ea typeface="Verdana"/>
                <a:cs typeface="Calibri"/>
              </a:rPr>
              <a:t>Minder een probleem zolang detachering op niveau blijft, maar dat is allerminst zeker of zelfs plausibel</a:t>
            </a:r>
            <a:endParaRPr lang="nl-BE" sz="2800" dirty="0">
              <a:ea typeface="Verdana"/>
              <a:cs typeface="Calibri"/>
            </a:endParaRPr>
          </a:p>
          <a:p>
            <a:pPr marL="360680" lvl="1" indent="0">
              <a:buNone/>
            </a:pPr>
            <a:endParaRPr lang="en-US" sz="2800" i="1" dirty="0"/>
          </a:p>
          <a:p>
            <a:pPr lvl="1" indent="-267970"/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82833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C64927-07AA-A34E-B81A-C0C830D566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8E271-308C-2E46-A3EC-56326F9084CC}" type="slidenum">
              <a:rPr lang="nl-BE" smtClean="0"/>
              <a:pPr/>
              <a:t>14</a:t>
            </a:fld>
            <a:endParaRPr lang="nl-BE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7449BBE3-4D4B-436E-BB03-A67E2D590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503" y="210460"/>
            <a:ext cx="11555011" cy="1037076"/>
          </a:xfrm>
        </p:spPr>
        <p:txBody>
          <a:bodyPr vert="horz" lIns="0" tIns="0" rIns="0" bIns="0" rtlCol="0" anchor="t" anchorCtr="0">
            <a:normAutofit fontScale="90000"/>
          </a:bodyPr>
          <a:lstStyle/>
          <a:p>
            <a:r>
              <a:rPr lang="nl-BE" dirty="0" smtClean="0"/>
              <a:t>‘</a:t>
            </a:r>
            <a:r>
              <a:rPr lang="nl-BE" dirty="0" err="1" smtClean="0"/>
              <a:t>Vanderelst</a:t>
            </a:r>
            <a:r>
              <a:rPr lang="nl-BE" dirty="0" smtClean="0"/>
              <a:t> detachering’ </a:t>
            </a:r>
            <a:r>
              <a:rPr lang="nl-BE" dirty="0"/>
              <a:t>zal verder </a:t>
            </a:r>
            <a:r>
              <a:rPr lang="nl-BE" dirty="0" smtClean="0"/>
              <a:t>toenemen…</a:t>
            </a:r>
            <a:r>
              <a:rPr lang="nl-BE" dirty="0"/>
              <a:t/>
            </a:r>
            <a:br>
              <a:rPr lang="nl-BE" dirty="0"/>
            </a:br>
            <a:endParaRPr lang="en-US" dirty="0"/>
          </a:p>
        </p:txBody>
      </p:sp>
      <p:sp>
        <p:nvSpPr>
          <p:cNvPr id="11" name="Tijdelijke aanduiding voor inhoud 10">
            <a:extLst>
              <a:ext uri="{FF2B5EF4-FFF2-40B4-BE49-F238E27FC236}">
                <a16:creationId xmlns:a16="http://schemas.microsoft.com/office/drawing/2014/main" id="{9BD210B1-2C3C-492E-88FA-7BB9ADC44F7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17503" y="977900"/>
            <a:ext cx="10698147" cy="5183203"/>
          </a:xfrm>
        </p:spPr>
        <p:txBody>
          <a:bodyPr>
            <a:noAutofit/>
          </a:bodyPr>
          <a:lstStyle/>
          <a:p>
            <a:r>
              <a:rPr lang="nl-BE" sz="2400" dirty="0" smtClean="0"/>
              <a:t>Detachering </a:t>
            </a:r>
            <a:r>
              <a:rPr lang="nl-BE" sz="2400" dirty="0" smtClean="0"/>
              <a:t>van belangrijkste EU nationaliteiten (NL, PL, BU, RO, FR, DE, PT) vertoont dalende trend</a:t>
            </a:r>
          </a:p>
          <a:p>
            <a:endParaRPr lang="nl-BE" sz="2400" dirty="0"/>
          </a:p>
          <a:p>
            <a:r>
              <a:rPr lang="nl-BE" sz="2400" dirty="0" smtClean="0"/>
              <a:t>Oost-Europese </a:t>
            </a:r>
            <a:r>
              <a:rPr lang="nl-BE" sz="2400" dirty="0"/>
              <a:t>landen kampen met erg krappe </a:t>
            </a:r>
            <a:r>
              <a:rPr lang="nl-BE" sz="2400" dirty="0" smtClean="0"/>
              <a:t>arbeidsmarkt </a:t>
            </a:r>
            <a:r>
              <a:rPr lang="nl-BE" sz="2400" dirty="0"/>
              <a:t>en sterke economische groei</a:t>
            </a:r>
          </a:p>
          <a:p>
            <a:r>
              <a:rPr lang="nl-BE" sz="2400" dirty="0" smtClean="0"/>
              <a:t>Diezelfde </a:t>
            </a:r>
            <a:r>
              <a:rPr lang="nl-BE" sz="2400" dirty="0"/>
              <a:t>landen hebben </a:t>
            </a:r>
            <a:r>
              <a:rPr lang="nl-BE" sz="2400" dirty="0" smtClean="0"/>
              <a:t>soepele </a:t>
            </a:r>
            <a:r>
              <a:rPr lang="nl-BE" sz="2400" dirty="0"/>
              <a:t>arbeidsmigratiewetgeving voor Europese </a:t>
            </a:r>
            <a:r>
              <a:rPr lang="nl-BE" sz="2400" dirty="0" smtClean="0"/>
              <a:t>derdelanders</a:t>
            </a:r>
            <a:r>
              <a:rPr lang="nl-BE" sz="2400" dirty="0"/>
              <a:t> </a:t>
            </a:r>
            <a:r>
              <a:rPr lang="nl-BE" sz="2400" dirty="0" smtClean="0"/>
              <a:t>– </a:t>
            </a:r>
            <a:r>
              <a:rPr lang="nl-BE" sz="2400" dirty="0" smtClean="0"/>
              <a:t>winstmodel </a:t>
            </a:r>
            <a:r>
              <a:rPr lang="nl-BE" sz="2400" dirty="0"/>
              <a:t>voor </a:t>
            </a:r>
            <a:r>
              <a:rPr lang="nl-BE" sz="2400" dirty="0" smtClean="0"/>
              <a:t>EU </a:t>
            </a:r>
            <a:r>
              <a:rPr lang="nl-BE" sz="2400" dirty="0"/>
              <a:t>werkgevers</a:t>
            </a:r>
          </a:p>
          <a:p>
            <a:endParaRPr lang="nl-BE" sz="2400" dirty="0"/>
          </a:p>
          <a:p>
            <a:r>
              <a:rPr lang="nl-BE" sz="2400" dirty="0" smtClean="0"/>
              <a:t>‘</a:t>
            </a:r>
            <a:r>
              <a:rPr lang="nl-BE" sz="2400" dirty="0" err="1" smtClean="0"/>
              <a:t>Vanderelst</a:t>
            </a:r>
            <a:r>
              <a:rPr lang="nl-BE" sz="2400" dirty="0" smtClean="0"/>
              <a:t> derdelanders’ zijn </a:t>
            </a:r>
            <a:r>
              <a:rPr lang="nl-BE" sz="2400" dirty="0"/>
              <a:t>erg vatbaar voor sociale uitbuiting vanwege dubbel statuut: arbeidsmigrant </a:t>
            </a:r>
            <a:r>
              <a:rPr lang="nl-BE" sz="2400" dirty="0" smtClean="0"/>
              <a:t>en gedetacheerde</a:t>
            </a:r>
          </a:p>
          <a:p>
            <a:endParaRPr lang="nl-BE" sz="2400" dirty="0"/>
          </a:p>
          <a:p>
            <a:r>
              <a:rPr lang="nl-BE" sz="2400" dirty="0">
                <a:ea typeface="Verdana"/>
                <a:cs typeface="Calibri Light"/>
              </a:rPr>
              <a:t>Detachering </a:t>
            </a:r>
            <a:r>
              <a:rPr lang="nl-BE" sz="2400" dirty="0" smtClean="0">
                <a:ea typeface="Verdana"/>
                <a:cs typeface="Calibri Light"/>
              </a:rPr>
              <a:t>is grotendeels Europees geregeld – valt buiten de soevereiniteit van EU lidstaten m.b.t. arbeidsmigratie</a:t>
            </a:r>
            <a:endParaRPr lang="nl-BE" sz="2400" dirty="0">
              <a:ea typeface="Verdana"/>
              <a:cs typeface="Calibri Light"/>
            </a:endParaRPr>
          </a:p>
          <a:p>
            <a:endParaRPr lang="nl-BE" sz="2400" dirty="0"/>
          </a:p>
          <a:p>
            <a:endParaRPr lang="nl-BE" sz="24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216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40769"/>
            <a:ext cx="7620000" cy="478539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59729"/>
            <a:ext cx="6610350" cy="5914488"/>
          </a:xfrm>
          <a:prstGeom prst="rect">
            <a:avLst/>
          </a:prstGeom>
        </p:spPr>
      </p:pic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755821530"/>
              </p:ext>
            </p:extLst>
          </p:nvPr>
        </p:nvGraphicFramePr>
        <p:xfrm>
          <a:off x="116732" y="100555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Rechthoek 12"/>
          <p:cNvSpPr/>
          <p:nvPr/>
        </p:nvSpPr>
        <p:spPr>
          <a:xfrm>
            <a:off x="-155885" y="1453671"/>
            <a:ext cx="176014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err="1"/>
              <a:t>Arbeidscontract</a:t>
            </a:r>
            <a:endParaRPr lang="en-GB" sz="1600"/>
          </a:p>
        </p:txBody>
      </p:sp>
      <p:sp>
        <p:nvSpPr>
          <p:cNvPr id="15" name="Rechthoek 14"/>
          <p:cNvSpPr/>
          <p:nvPr/>
        </p:nvSpPr>
        <p:spPr>
          <a:xfrm>
            <a:off x="5075446" y="1724176"/>
            <a:ext cx="163555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/>
              <a:t>Contract </a:t>
            </a:r>
            <a:r>
              <a:rPr lang="en-GB" sz="1600" err="1"/>
              <a:t>voor</a:t>
            </a:r>
            <a:r>
              <a:rPr lang="en-GB" sz="1600"/>
              <a:t> </a:t>
            </a:r>
            <a:r>
              <a:rPr lang="en-GB" sz="1600" err="1"/>
              <a:t>dienstverlening</a:t>
            </a:r>
            <a:endParaRPr lang="en-GB" sz="1600"/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380" y="1957727"/>
            <a:ext cx="974743" cy="974743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774" y="2468374"/>
            <a:ext cx="728977" cy="625417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524172"/>
            <a:ext cx="925927" cy="925927"/>
          </a:xfrm>
          <a:prstGeom prst="rect">
            <a:avLst/>
          </a:prstGeom>
        </p:spPr>
      </p:pic>
      <p:sp>
        <p:nvSpPr>
          <p:cNvPr id="11" name="Tijdelijke aanduiding voor inhoud 3">
            <a:extLst>
              <a:ext uri="{FF2B5EF4-FFF2-40B4-BE49-F238E27FC236}">
                <a16:creationId xmlns:a16="http://schemas.microsoft.com/office/drawing/2014/main" id="{1A6824CE-B39B-4385-B007-2B51573F34B8}"/>
              </a:ext>
            </a:extLst>
          </p:cNvPr>
          <p:cNvSpPr txBox="1">
            <a:spLocks/>
          </p:cNvSpPr>
          <p:nvPr/>
        </p:nvSpPr>
        <p:spPr>
          <a:xfrm>
            <a:off x="6711004" y="959730"/>
            <a:ext cx="5480996" cy="589827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nl-B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0958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21917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828754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43833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9pPr>
          </a:lstStyle>
          <a:p>
            <a:pPr marL="268288" indent="-268288" algn="l" defTabSz="1217054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§"/>
            </a:pPr>
            <a:r>
              <a:rPr lang="nl-BE" sz="2000" dirty="0">
                <a:solidFill>
                  <a:schemeClr val="tx1"/>
                </a:solidFill>
                <a:latin typeface="+mn-lt"/>
                <a:ea typeface="Verdana" charset="0"/>
              </a:rPr>
              <a:t>Detachering = tijdelijk uitsturen werknemers tewerkgesteld in EU lidstaat naar andere lidstaat om dienstencontract uit te voeren </a:t>
            </a:r>
          </a:p>
          <a:p>
            <a:pPr marL="268288" indent="-268288" algn="l" defTabSz="1217054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§"/>
            </a:pPr>
            <a:endParaRPr lang="nl-BE" sz="2000" dirty="0" smtClean="0">
              <a:solidFill>
                <a:schemeClr val="tx1"/>
              </a:solidFill>
              <a:latin typeface="+mn-lt"/>
              <a:ea typeface="Verdana" charset="0"/>
            </a:endParaRPr>
          </a:p>
          <a:p>
            <a:pPr marL="268288" indent="-268288" algn="l" defTabSz="1217054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§"/>
            </a:pPr>
            <a:r>
              <a:rPr lang="nl-BE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Detachering = vorm </a:t>
            </a:r>
            <a:r>
              <a:rPr lang="nl-BE" sz="2000" dirty="0">
                <a:solidFill>
                  <a:schemeClr val="tx1"/>
                </a:solidFill>
                <a:latin typeface="+mn-lt"/>
                <a:ea typeface="Verdana" charset="0"/>
              </a:rPr>
              <a:t>van arbeidsmobiliteit waarbij de band met het gastland </a:t>
            </a:r>
            <a:r>
              <a:rPr lang="nl-BE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losser is: arbeidsovereenkomst </a:t>
            </a:r>
            <a:r>
              <a:rPr lang="nl-BE" sz="2000" dirty="0">
                <a:solidFill>
                  <a:schemeClr val="tx1"/>
                </a:solidFill>
                <a:latin typeface="+mn-lt"/>
                <a:ea typeface="Verdana" charset="0"/>
              </a:rPr>
              <a:t>en </a:t>
            </a:r>
            <a:r>
              <a:rPr lang="nl-BE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sociale zekerheid blijven in </a:t>
            </a:r>
            <a:r>
              <a:rPr lang="nl-BE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het zendingsland</a:t>
            </a:r>
            <a:endParaRPr lang="nl-BE" sz="2000" dirty="0" smtClean="0">
              <a:solidFill>
                <a:schemeClr val="tx1"/>
              </a:solidFill>
              <a:latin typeface="+mn-lt"/>
              <a:ea typeface="Verdana" charset="0"/>
            </a:endParaRPr>
          </a:p>
          <a:p>
            <a:pPr marL="268288" indent="-268288" algn="l" defTabSz="1217054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§"/>
            </a:pPr>
            <a:endParaRPr lang="nl-BE" sz="2000" dirty="0">
              <a:solidFill>
                <a:schemeClr val="tx1"/>
              </a:solidFill>
              <a:latin typeface="+mn-lt"/>
              <a:ea typeface="Verdana" charset="0"/>
            </a:endParaRPr>
          </a:p>
          <a:p>
            <a:pPr marL="268288" indent="-268288" algn="l" defTabSz="1217054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§"/>
            </a:pPr>
            <a:r>
              <a:rPr lang="nl-BE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Aanzienlijke toename van belang detachering in de EU: 5,8 </a:t>
            </a:r>
            <a:r>
              <a:rPr lang="nl-BE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miljoen </a:t>
            </a:r>
            <a:r>
              <a:rPr lang="nl-BE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detacheringen door 2 </a:t>
            </a:r>
            <a:r>
              <a:rPr lang="nl-BE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miljoen </a:t>
            </a:r>
            <a:r>
              <a:rPr lang="nl-BE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gedetacheerde personen in 2019</a:t>
            </a:r>
          </a:p>
          <a:p>
            <a:pPr algn="l" defTabSz="1217054" eaLnBrk="1" hangingPunct="1">
              <a:spcBef>
                <a:spcPct val="20000"/>
              </a:spcBef>
              <a:buClr>
                <a:schemeClr val="accent2"/>
              </a:buClr>
              <a:buSzPct val="75000"/>
            </a:pPr>
            <a:endParaRPr lang="nl-BE" sz="2000" dirty="0">
              <a:solidFill>
                <a:schemeClr val="tx1"/>
              </a:solidFill>
              <a:latin typeface="+mn-lt"/>
              <a:ea typeface="Verdana" charset="0"/>
            </a:endParaRPr>
          </a:p>
          <a:p>
            <a:pPr marL="268288" indent="-268288" algn="l" defTabSz="1217054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  <a:ea typeface="Verdana" charset="0"/>
              </a:rPr>
              <a:t>In absolute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Verdana" charset="0"/>
              </a:rPr>
              <a:t>termen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Verdana" charset="0"/>
              </a:rPr>
              <a:t>staat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Verdana" charset="0"/>
              </a:rPr>
              <a:t>België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 op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Verdana" charset="0"/>
              </a:rPr>
              <a:t>plaats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 3 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Verdana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Verdana" charset="0"/>
              </a:rPr>
              <a:t>Duitsland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Verdana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&amp;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Verdana" charset="0"/>
              </a:rPr>
              <a:t>Frankrijk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)</a:t>
            </a:r>
          </a:p>
          <a:p>
            <a:pPr marL="268288" indent="-268288" algn="l" defTabSz="1217054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In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Verdana" charset="0"/>
              </a:rPr>
              <a:t>relatieve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Verdana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Verdana" charset="0"/>
              </a:rPr>
              <a:t>termen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Verdana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op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Verdana" charset="0"/>
              </a:rPr>
              <a:t>plaats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Verdana" charset="0"/>
              </a:rPr>
              <a:t> 1</a:t>
            </a:r>
            <a:endParaRPr lang="en-US" sz="2000" dirty="0">
              <a:solidFill>
                <a:schemeClr val="tx1"/>
              </a:solidFill>
              <a:latin typeface="+mn-lt"/>
              <a:ea typeface="Verdana" charset="0"/>
            </a:endParaRPr>
          </a:p>
          <a:p>
            <a:pPr marL="267970" indent="-267970" algn="l" defTabSz="1217054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  <a:latin typeface="+mn-lt"/>
              <a:ea typeface="Verdana"/>
              <a:cs typeface="Calibri Light"/>
            </a:endParaRPr>
          </a:p>
          <a:p>
            <a:pPr marL="267970" indent="-267970" algn="l" defTabSz="1217054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  <a:latin typeface="+mn-lt"/>
              <a:ea typeface="Verdana"/>
              <a:cs typeface="Calibri Light"/>
            </a:endParaRPr>
          </a:p>
          <a:p>
            <a:pPr marL="267970" indent="-267970"/>
            <a:endParaRPr lang="en-US" sz="2000" dirty="0">
              <a:latin typeface="+mn-lt"/>
            </a:endParaRPr>
          </a:p>
        </p:txBody>
      </p:sp>
      <p:sp>
        <p:nvSpPr>
          <p:cNvPr id="18" name="Titel 8">
            <a:extLst>
              <a:ext uri="{FF2B5EF4-FFF2-40B4-BE49-F238E27FC236}">
                <a16:creationId xmlns:a16="http://schemas.microsoft.com/office/drawing/2014/main" id="{7CBA20FE-D767-4185-B6B8-E5AC8E1DE32A}"/>
              </a:ext>
            </a:extLst>
          </p:cNvPr>
          <p:cNvSpPr txBox="1">
            <a:spLocks/>
          </p:cNvSpPr>
          <p:nvPr/>
        </p:nvSpPr>
        <p:spPr>
          <a:xfrm>
            <a:off x="429843" y="203463"/>
            <a:ext cx="9291206" cy="7109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217054" rtl="0" eaLnBrk="1" fontAlgn="base" hangingPunct="1">
              <a:spcBef>
                <a:spcPct val="0"/>
              </a:spcBef>
              <a:spcAft>
                <a:spcPct val="0"/>
              </a:spcAft>
              <a:defRPr sz="3800" b="1" i="0" kern="1200">
                <a:solidFill>
                  <a:schemeClr val="accent2"/>
                </a:solidFill>
                <a:latin typeface="Calibri" panose="020F0502020204030204" pitchFamily="34" charset="0"/>
                <a:ea typeface="Verdana" charset="0"/>
                <a:cs typeface="Calibri" panose="020F0502020204030204" pitchFamily="34" charset="0"/>
              </a:defRPr>
            </a:lvl1pPr>
            <a:lvl2pPr algn="l" defTabSz="1217054" rtl="0" eaLnBrk="1" fontAlgn="base" hangingPunct="1">
              <a:spcBef>
                <a:spcPct val="0"/>
              </a:spcBef>
              <a:spcAft>
                <a:spcPct val="0"/>
              </a:spcAft>
              <a:defRPr sz="2667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l" defTabSz="1217054" rtl="0" eaLnBrk="1" fontAlgn="base" hangingPunct="1">
              <a:spcBef>
                <a:spcPct val="0"/>
              </a:spcBef>
              <a:spcAft>
                <a:spcPct val="0"/>
              </a:spcAft>
              <a:defRPr sz="2667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algn="l" defTabSz="1217054" rtl="0" eaLnBrk="1" fontAlgn="base" hangingPunct="1">
              <a:spcBef>
                <a:spcPct val="0"/>
              </a:spcBef>
              <a:spcAft>
                <a:spcPct val="0"/>
              </a:spcAft>
              <a:defRPr sz="2667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algn="l" defTabSz="1217054" rtl="0" eaLnBrk="1" fontAlgn="base" hangingPunct="1">
              <a:spcBef>
                <a:spcPct val="0"/>
              </a:spcBef>
              <a:spcAft>
                <a:spcPct val="0"/>
              </a:spcAft>
              <a:defRPr sz="2667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Wat </a:t>
            </a:r>
            <a:r>
              <a:rPr lang="en-US" dirty="0" smtClean="0"/>
              <a:t>is </a:t>
            </a:r>
            <a:r>
              <a:rPr lang="en-US" dirty="0" err="1" smtClean="0"/>
              <a:t>detachering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AAF13E-83AB-4A42-89B0-75E7E9F88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0D3C-098E-44B8-806D-4AB47F2AB7BB}" type="slidenum">
              <a:rPr lang="nl-BE" smtClean="0"/>
              <a:t>2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1943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A6F2AD-880B-7941-BB13-3E9AD12668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923493" y="6339173"/>
            <a:ext cx="2644619" cy="365125"/>
          </a:xfrm>
        </p:spPr>
        <p:txBody>
          <a:bodyPr/>
          <a:lstStyle/>
          <a:p>
            <a:fld id="{E038E271-308C-2E46-A3EC-56326F9084CC}" type="slidenum">
              <a:rPr lang="nl-BE" smtClean="0"/>
              <a:pPr/>
              <a:t>3</a:t>
            </a:fld>
            <a:endParaRPr lang="nl-BE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3840206-B2F9-4EB0-9EB1-3388D9929AD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nl-BE"/>
              <a:t>EU vrij verkeer van personen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807F9613-8D36-4926-992D-5F3E8892C92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nl-BE" dirty="0"/>
              <a:t>Detachering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B122F8DD-E74D-40BE-B917-470B5B73D1D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32722" y="3547641"/>
            <a:ext cx="3456000" cy="522288"/>
          </a:xfrm>
        </p:spPr>
        <p:txBody>
          <a:bodyPr>
            <a:normAutofit/>
          </a:bodyPr>
          <a:lstStyle/>
          <a:p>
            <a:pPr algn="ctr"/>
            <a:r>
              <a:rPr lang="nl-BE" dirty="0"/>
              <a:t>Single </a:t>
            </a:r>
            <a:r>
              <a:rPr lang="nl-BE" dirty="0" smtClean="0"/>
              <a:t>permit </a:t>
            </a:r>
            <a:r>
              <a:rPr lang="nl-BE" dirty="0"/>
              <a:t>&amp; </a:t>
            </a:r>
            <a:r>
              <a:rPr lang="nl-BE" dirty="0" smtClean="0"/>
              <a:t>arbeidskaart</a:t>
            </a:r>
            <a:endParaRPr lang="nl-BE" dirty="0"/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54F2605C-126E-401B-984A-43D2695798CB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182245" indent="-182245"/>
            <a:r>
              <a:rPr lang="nl-BE" sz="1800" dirty="0" smtClean="0">
                <a:latin typeface="+mn-lt"/>
                <a:ea typeface="Verdana"/>
                <a:cs typeface="Calibri Light"/>
              </a:rPr>
              <a:t>Tijdelijk – </a:t>
            </a:r>
            <a:r>
              <a:rPr lang="nl-BE" sz="1800" dirty="0">
                <a:latin typeface="+mn-lt"/>
                <a:ea typeface="Verdana"/>
                <a:cs typeface="Calibri Light"/>
              </a:rPr>
              <a:t>geen perspectief van permanent verblijf</a:t>
            </a:r>
          </a:p>
          <a:p>
            <a:pPr marL="182245" indent="-182245"/>
            <a:r>
              <a:rPr lang="nl-BE" sz="1800" dirty="0">
                <a:latin typeface="+mn-lt"/>
                <a:ea typeface="Verdana"/>
                <a:cs typeface="Calibri Light"/>
              </a:rPr>
              <a:t>Betalen buitenlandse sociale zekerheid</a:t>
            </a: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723B32DB-5A6D-4E24-B6BF-A6D13F61D6FC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32722" y="4143647"/>
            <a:ext cx="3456000" cy="2053040"/>
          </a:xfrm>
        </p:spPr>
        <p:txBody>
          <a:bodyPr vert="horz" lIns="0" tIns="0" rIns="0" bIns="0" rtlCol="0" anchor="t">
            <a:normAutofit/>
          </a:bodyPr>
          <a:lstStyle/>
          <a:p>
            <a:pPr marL="182245" indent="-182245"/>
            <a:r>
              <a:rPr lang="nl-BE" sz="1800" dirty="0" smtClean="0">
                <a:latin typeface="+mn-lt"/>
                <a:ea typeface="Verdana"/>
                <a:cs typeface="Calibri Light"/>
              </a:rPr>
              <a:t>Biedt </a:t>
            </a:r>
            <a:r>
              <a:rPr lang="nl-BE" sz="1800" dirty="0">
                <a:latin typeface="+mn-lt"/>
                <a:ea typeface="Verdana"/>
                <a:cs typeface="Calibri Light"/>
              </a:rPr>
              <a:t>verblijfsrecht voor één jaar (of meer), dat meestal wordt opgenomen</a:t>
            </a:r>
          </a:p>
          <a:p>
            <a:pPr marL="182245" indent="-182245"/>
            <a:r>
              <a:rPr lang="nl-BE" sz="1800" dirty="0">
                <a:latin typeface="+mn-lt"/>
                <a:ea typeface="Verdana"/>
                <a:cs typeface="Calibri Light"/>
              </a:rPr>
              <a:t>Betalen Belgische sociale zekerheid </a:t>
            </a:r>
            <a:r>
              <a:rPr lang="nl-BE" sz="1800" dirty="0" smtClean="0">
                <a:latin typeface="+mn-lt"/>
                <a:ea typeface="Verdana"/>
                <a:cs typeface="Calibri Light"/>
              </a:rPr>
              <a:t>en zijn </a:t>
            </a:r>
            <a:r>
              <a:rPr lang="nl-BE" sz="1800" dirty="0">
                <a:latin typeface="+mn-lt"/>
                <a:ea typeface="Verdana"/>
                <a:cs typeface="Calibri Light"/>
              </a:rPr>
              <a:t>in vast dienstverband</a:t>
            </a:r>
          </a:p>
          <a:p>
            <a:pPr marL="0" indent="0">
              <a:buNone/>
            </a:pPr>
            <a:endParaRPr lang="nl-BE" dirty="0">
              <a:latin typeface="+mn-lt"/>
            </a:endParaRPr>
          </a:p>
        </p:txBody>
      </p:sp>
      <p:sp>
        <p:nvSpPr>
          <p:cNvPr id="48" name="Content Placeholder 47">
            <a:extLst>
              <a:ext uri="{FF2B5EF4-FFF2-40B4-BE49-F238E27FC236}">
                <a16:creationId xmlns:a16="http://schemas.microsoft.com/office/drawing/2014/main" id="{55E3F22B-BDEF-494C-9716-ABD47683238C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182245" indent="-182245"/>
            <a:r>
              <a:rPr lang="nl-BE" sz="1800" dirty="0" smtClean="0">
                <a:latin typeface="+mn-lt"/>
                <a:ea typeface="Verdana"/>
                <a:cs typeface="Calibri Light"/>
              </a:rPr>
              <a:t>Niet </a:t>
            </a:r>
            <a:r>
              <a:rPr lang="nl-BE" sz="1800" dirty="0">
                <a:latin typeface="+mn-lt"/>
                <a:ea typeface="Verdana"/>
                <a:cs typeface="Calibri Light"/>
              </a:rPr>
              <a:t>al deze mobiele EU-burgers komen noodzakelijk voor professionele </a:t>
            </a:r>
            <a:r>
              <a:rPr lang="nl-BE" sz="1800" dirty="0" smtClean="0">
                <a:latin typeface="+mn-lt"/>
                <a:ea typeface="Verdana"/>
                <a:cs typeface="Calibri Light"/>
              </a:rPr>
              <a:t>redenen</a:t>
            </a:r>
          </a:p>
          <a:p>
            <a:pPr marL="182245" indent="-182245"/>
            <a:r>
              <a:rPr lang="nl-BE" sz="1800" dirty="0" smtClean="0">
                <a:latin typeface="+mn-lt"/>
                <a:ea typeface="Verdana"/>
                <a:cs typeface="Calibri Light"/>
              </a:rPr>
              <a:t>Maken </a:t>
            </a:r>
            <a:r>
              <a:rPr lang="nl-BE" sz="1800" dirty="0">
                <a:latin typeface="+mn-lt"/>
                <a:ea typeface="Verdana"/>
                <a:cs typeface="Calibri Light"/>
              </a:rPr>
              <a:t>volledig deel uit van Belgische arbeidsmarkt</a:t>
            </a:r>
          </a:p>
          <a:p>
            <a:pPr marL="182245" indent="-182245"/>
            <a:r>
              <a:rPr lang="nl-BE" sz="1800" dirty="0">
                <a:latin typeface="+mn-lt"/>
                <a:ea typeface="Verdana"/>
                <a:cs typeface="Calibri Light"/>
              </a:rPr>
              <a:t>Betalen Belgische sociale zekerheid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072D3EF8-A1B4-4710-96EE-7F0C64B4A39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5804" r="5804"/>
          <a:stretch>
            <a:fillRect/>
          </a:stretch>
        </p:blipFill>
        <p:spPr/>
      </p:pic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E011CAC5-3C78-41B4-ACB6-CCFE7A8CC232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3"/>
          <a:srcRect t="14584" b="14584"/>
          <a:stretch>
            <a:fillRect/>
          </a:stretch>
        </p:blipFill>
        <p:spPr/>
      </p:pic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5E7436A3-42A0-4D27-ABDB-FE327384C757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4"/>
          <a:srcRect l="3025" r="30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120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cs typeface="Calibri Light" panose="020F0302020204030204" pitchFamily="34" charset="0"/>
              </a:rPr>
              <a:t>Hoe meten we inkomende detachering?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Limosa-melding: verplicht sinds april 2007</a:t>
            </a:r>
          </a:p>
          <a:p>
            <a:pPr lvl="1"/>
            <a:r>
              <a:rPr lang="nl-BE" dirty="0" smtClean="0"/>
              <a:t>Identiteit buitenlandse werkgever</a:t>
            </a:r>
            <a:r>
              <a:rPr lang="en-GB" dirty="0" smtClean="0"/>
              <a:t>, </a:t>
            </a:r>
            <a:r>
              <a:rPr lang="en-GB" dirty="0" err="1" smtClean="0"/>
              <a:t>Belgische</a:t>
            </a:r>
            <a:r>
              <a:rPr lang="en-GB" dirty="0" smtClean="0"/>
              <a:t> </a:t>
            </a:r>
            <a:r>
              <a:rPr lang="en-GB" dirty="0" err="1" smtClean="0"/>
              <a:t>klant</a:t>
            </a:r>
            <a:r>
              <a:rPr lang="en-GB" dirty="0"/>
              <a:t> </a:t>
            </a:r>
            <a:r>
              <a:rPr lang="en-GB" dirty="0" smtClean="0"/>
              <a:t>&amp; </a:t>
            </a:r>
            <a:r>
              <a:rPr lang="en-GB" dirty="0" err="1" smtClean="0"/>
              <a:t>gedetacheerde</a:t>
            </a:r>
            <a:r>
              <a:rPr lang="en-GB" dirty="0" smtClean="0"/>
              <a:t> </a:t>
            </a:r>
            <a:r>
              <a:rPr lang="en-GB" dirty="0" err="1" smtClean="0"/>
              <a:t>werknemer</a:t>
            </a:r>
            <a:endParaRPr lang="en-GB" dirty="0" smtClean="0"/>
          </a:p>
          <a:p>
            <a:pPr lvl="1"/>
            <a:r>
              <a:rPr lang="nl-BE" dirty="0" smtClean="0"/>
              <a:t>Type detachering: arbeidsstatuut &amp; sector van dienstverlening</a:t>
            </a:r>
          </a:p>
          <a:p>
            <a:pPr lvl="1"/>
            <a:r>
              <a:rPr lang="nl-BE" dirty="0" smtClean="0"/>
              <a:t>Verwachte duur van de detachering</a:t>
            </a:r>
          </a:p>
          <a:p>
            <a:pPr lvl="1"/>
            <a:r>
              <a:rPr lang="nl-BE" dirty="0" smtClean="0"/>
              <a:t>Adres van de werkplek in België</a:t>
            </a:r>
          </a:p>
          <a:p>
            <a:endParaRPr lang="nl-BE" dirty="0" smtClean="0"/>
          </a:p>
          <a:p>
            <a:r>
              <a:rPr lang="nl-BE" dirty="0" smtClean="0"/>
              <a:t>Beperkingen</a:t>
            </a:r>
          </a:p>
          <a:p>
            <a:pPr lvl="1"/>
            <a:r>
              <a:rPr lang="nl-BE" dirty="0" smtClean="0"/>
              <a:t>Limosa-melding niet </a:t>
            </a:r>
            <a:r>
              <a:rPr lang="nl-BE" dirty="0" err="1" smtClean="0"/>
              <a:t>noodz</a:t>
            </a:r>
            <a:r>
              <a:rPr lang="nl-BE" dirty="0" smtClean="0"/>
              <a:t>. gelijk aan tewerkstelling: </a:t>
            </a:r>
            <a:r>
              <a:rPr lang="nl-BE" i="1" dirty="0" smtClean="0"/>
              <a:t>intentie</a:t>
            </a:r>
            <a:r>
              <a:rPr lang="nl-BE" dirty="0" smtClean="0"/>
              <a:t> om te detacheren</a:t>
            </a:r>
          </a:p>
          <a:p>
            <a:pPr lvl="1"/>
            <a:r>
              <a:rPr lang="nl-BE" dirty="0" smtClean="0"/>
              <a:t>Bepaalde categorieën vrijgesteld</a:t>
            </a:r>
          </a:p>
          <a:p>
            <a:pPr lvl="1"/>
            <a:r>
              <a:rPr lang="nl-BE" dirty="0" smtClean="0"/>
              <a:t>Sinds 2019 niet langer meldingsplicht voor zelfstandigen (tenzij risicosector)</a:t>
            </a:r>
          </a:p>
          <a:p>
            <a:pPr lvl="1"/>
            <a:r>
              <a:rPr lang="nl-BE" dirty="0" smtClean="0"/>
              <a:t>Gemelde duur niet </a:t>
            </a:r>
            <a:r>
              <a:rPr lang="nl-BE" dirty="0" err="1" smtClean="0"/>
              <a:t>noodz</a:t>
            </a:r>
            <a:r>
              <a:rPr lang="nl-BE" dirty="0" smtClean="0"/>
              <a:t>. gelijk aan werkelijke duur detachering</a:t>
            </a:r>
          </a:p>
          <a:p>
            <a:pPr lvl="1"/>
            <a:r>
              <a:rPr lang="nl-BE" dirty="0" smtClean="0"/>
              <a:t>Zelfrapportering sector van tewerkstelling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0D3C-098E-44B8-806D-4AB47F2AB7BB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5227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cs typeface="Calibri Light" panose="020F0302020204030204" pitchFamily="34" charset="0"/>
              </a:rPr>
              <a:t>Hoe meten we inkomende detachering?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Microdata: integratie van LIMOSA (2010-2020) in KSZ</a:t>
            </a:r>
            <a:endParaRPr lang="en-GB" dirty="0"/>
          </a:p>
          <a:p>
            <a:endParaRPr lang="nl-BE" dirty="0" smtClean="0"/>
          </a:p>
          <a:p>
            <a:r>
              <a:rPr lang="nl-BE" dirty="0" smtClean="0"/>
              <a:t>Mogelijk om 2 concepten te onderscheiden:</a:t>
            </a:r>
          </a:p>
          <a:p>
            <a:pPr lvl="1"/>
            <a:r>
              <a:rPr lang="nl-BE" dirty="0" smtClean="0"/>
              <a:t>Een detachering: een periode waarin een buitenlandse werkgever een gedetacheerde werknemer (of zichzelf) uitzendt om tijdelijk in België te werken</a:t>
            </a:r>
          </a:p>
          <a:p>
            <a:pPr lvl="1"/>
            <a:r>
              <a:rPr lang="nl-BE" dirty="0" smtClean="0"/>
              <a:t>Een unieke gedetacheerde persoon: een persoon die ten minste 1 dag in het referentiejaar als gedetacheerde in België heeft gewerkt </a:t>
            </a:r>
          </a:p>
          <a:p>
            <a:pPr lvl="1"/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0D3C-098E-44B8-806D-4AB47F2AB7BB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066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8E271-308C-2E46-A3EC-56326F9084CC}" type="slidenum">
              <a:rPr lang="nl-BE" smtClean="0"/>
              <a:pPr/>
              <a:t>6</a:t>
            </a:fld>
            <a:endParaRPr lang="nl-BE">
              <a:latin typeface="Calibri Light" panose="020F030202020403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16077" y="157317"/>
            <a:ext cx="10752035" cy="757083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Het belang van detachering in onze arbeidsmarkt is sterk toegenomen</a:t>
            </a:r>
            <a:endParaRPr lang="en-GB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1"/>
          </p:nvPr>
        </p:nvSpPr>
        <p:spPr>
          <a:xfrm>
            <a:off x="6847114" y="1700463"/>
            <a:ext cx="4884283" cy="4327212"/>
          </a:xfrm>
        </p:spPr>
        <p:txBody>
          <a:bodyPr/>
          <a:lstStyle/>
          <a:p>
            <a:r>
              <a:rPr lang="nl-BE" dirty="0" smtClean="0"/>
              <a:t>Aantal unieke gedetacheerde personen x2 op 10 jaar tijd</a:t>
            </a:r>
          </a:p>
          <a:p>
            <a:r>
              <a:rPr lang="nl-BE" dirty="0" smtClean="0"/>
              <a:t>Aantal </a:t>
            </a:r>
            <a:r>
              <a:rPr lang="nl-BE" dirty="0" smtClean="0"/>
              <a:t>detacheringen x3</a:t>
            </a:r>
            <a:endParaRPr lang="en-GB" dirty="0"/>
          </a:p>
          <a:p>
            <a:endParaRPr lang="nl-BE" dirty="0" smtClean="0"/>
          </a:p>
          <a:p>
            <a:r>
              <a:rPr lang="nl-BE" dirty="0" smtClean="0"/>
              <a:t>Ter vergelijking: 62,000 EU-burgers kregen een eerste verblijfskaart in België in </a:t>
            </a:r>
            <a:r>
              <a:rPr lang="nl-BE" dirty="0"/>
              <a:t>2020</a:t>
            </a:r>
            <a:endParaRPr lang="nl-BE" dirty="0" smtClean="0"/>
          </a:p>
          <a:p>
            <a:endParaRPr lang="nl-BE" dirty="0" smtClean="0"/>
          </a:p>
          <a:p>
            <a:endParaRPr lang="en-GB" dirty="0"/>
          </a:p>
        </p:txBody>
      </p:sp>
      <p:graphicFrame>
        <p:nvGraphicFramePr>
          <p:cNvPr id="7" name="Grafie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341979"/>
              </p:ext>
            </p:extLst>
          </p:nvPr>
        </p:nvGraphicFramePr>
        <p:xfrm>
          <a:off x="206828" y="1347538"/>
          <a:ext cx="6117772" cy="499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255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8E271-308C-2E46-A3EC-56326F9084CC}" type="slidenum">
              <a:rPr lang="nl-BE" smtClean="0"/>
              <a:pPr/>
              <a:t>7</a:t>
            </a:fld>
            <a:endParaRPr lang="nl-BE">
              <a:latin typeface="Calibri Light" panose="020F030202020403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24543" y="141515"/>
            <a:ext cx="11143569" cy="2003516"/>
          </a:xfrm>
        </p:spPr>
        <p:txBody>
          <a:bodyPr>
            <a:normAutofit/>
          </a:bodyPr>
          <a:lstStyle/>
          <a:p>
            <a:r>
              <a:rPr lang="nl-BE" dirty="0" smtClean="0"/>
              <a:t>Detachering is </a:t>
            </a:r>
            <a:r>
              <a:rPr lang="nl-BE" dirty="0" smtClean="0"/>
              <a:t>vaak </a:t>
            </a:r>
            <a:r>
              <a:rPr lang="nl-BE" dirty="0"/>
              <a:t>tijdelijk </a:t>
            </a:r>
            <a:r>
              <a:rPr lang="nl-BE" dirty="0" smtClean="0"/>
              <a:t>maar ook erg ‘circulair</a:t>
            </a:r>
            <a:r>
              <a:rPr lang="nl-BE" dirty="0" smtClean="0"/>
              <a:t>’</a:t>
            </a:r>
            <a:endParaRPr lang="en-GB" dirty="0"/>
          </a:p>
        </p:txBody>
      </p:sp>
      <p:graphicFrame>
        <p:nvGraphicFramePr>
          <p:cNvPr id="6" name="Grafie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6651302"/>
              </p:ext>
            </p:extLst>
          </p:nvPr>
        </p:nvGraphicFramePr>
        <p:xfrm>
          <a:off x="208560" y="977221"/>
          <a:ext cx="6404511" cy="5522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e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227391"/>
              </p:ext>
            </p:extLst>
          </p:nvPr>
        </p:nvGraphicFramePr>
        <p:xfrm>
          <a:off x="6407974" y="977221"/>
          <a:ext cx="5566311" cy="5522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7722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90246D25-E27B-4DD2-9B1F-B6B52D402E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8E271-308C-2E46-A3EC-56326F9084CC}" type="slidenum">
              <a:rPr lang="nl-BE" smtClean="0"/>
              <a:pPr/>
              <a:t>8</a:t>
            </a:fld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4EFA0B7-D7D7-46D5-81BE-DBFF35128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99" y="110681"/>
            <a:ext cx="10911979" cy="1054492"/>
          </a:xfrm>
        </p:spPr>
        <p:txBody>
          <a:bodyPr>
            <a:normAutofit fontScale="90000"/>
          </a:bodyPr>
          <a:lstStyle/>
          <a:p>
            <a:r>
              <a:rPr lang="nl-BE" dirty="0"/>
              <a:t>Detachering </a:t>
            </a:r>
            <a:r>
              <a:rPr lang="nl-BE" dirty="0" smtClean="0"/>
              <a:t>is een </a:t>
            </a:r>
            <a:r>
              <a:rPr lang="nl-BE" dirty="0"/>
              <a:t>divers </a:t>
            </a:r>
            <a:r>
              <a:rPr lang="nl-BE" dirty="0" smtClean="0"/>
              <a:t>fenomeen: zowel mobiliteit </a:t>
            </a:r>
            <a:r>
              <a:rPr lang="nl-BE" dirty="0"/>
              <a:t>uit </a:t>
            </a:r>
            <a:r>
              <a:rPr lang="nl-BE" dirty="0" smtClean="0"/>
              <a:t>‘</a:t>
            </a:r>
            <a:r>
              <a:rPr lang="nl-BE" dirty="0"/>
              <a:t>oude’ </a:t>
            </a:r>
            <a:r>
              <a:rPr lang="nl-BE" dirty="0" smtClean="0"/>
              <a:t>EU-lidstaten, </a:t>
            </a:r>
            <a:r>
              <a:rPr lang="nl-BE" dirty="0"/>
              <a:t>als instroom uit </a:t>
            </a:r>
            <a:r>
              <a:rPr lang="nl-BE" dirty="0" smtClean="0"/>
              <a:t>‘</a:t>
            </a:r>
            <a:r>
              <a:rPr lang="nl-BE" dirty="0"/>
              <a:t>nieuwe’ lidstaten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D3E7682E-D6D6-4B1D-BAB2-354543B7A255}"/>
              </a:ext>
            </a:extLst>
          </p:cNvPr>
          <p:cNvSpPr txBox="1"/>
          <p:nvPr/>
        </p:nvSpPr>
        <p:spPr>
          <a:xfrm>
            <a:off x="999000" y="1346918"/>
            <a:ext cx="4879548" cy="6533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rtl="0">
              <a:defRPr sz="1800" b="0" i="0" u="none" strike="noStrike" kern="1200" spc="0" baseline="0">
                <a:solidFill>
                  <a:srgbClr val="002E65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 smtClean="0"/>
              <a:t>Aandeel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detachering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naar</a:t>
            </a:r>
            <a:r>
              <a:rPr lang="en-US" sz="2000" b="1" dirty="0" smtClean="0"/>
              <a:t> </a:t>
            </a:r>
          </a:p>
          <a:p>
            <a:pPr algn="ctr" rtl="0">
              <a:defRPr sz="1800" b="0" i="0" u="none" strike="noStrike" kern="1200" spc="0" baseline="0">
                <a:solidFill>
                  <a:srgbClr val="002E65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 smtClean="0"/>
              <a:t>zendingsland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werkgever</a:t>
            </a:r>
            <a:endParaRPr lang="en-US" sz="2000" b="1" dirty="0"/>
          </a:p>
        </p:txBody>
      </p:sp>
      <p:graphicFrame>
        <p:nvGraphicFramePr>
          <p:cNvPr id="8" name="Grafiek 8">
            <a:extLst>
              <a:ext uri="{FF2B5EF4-FFF2-40B4-BE49-F238E27FC236}">
                <a16:creationId xmlns:a16="http://schemas.microsoft.com/office/drawing/2014/main" id="{6C6BCC2A-FC6D-4F23-B9FA-59FBBCAB74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820171"/>
              </p:ext>
            </p:extLst>
          </p:nvPr>
        </p:nvGraphicFramePr>
        <p:xfrm>
          <a:off x="600292" y="2000307"/>
          <a:ext cx="5408451" cy="4338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ek 3">
            <a:extLst>
              <a:ext uri="{FF2B5EF4-FFF2-40B4-BE49-F238E27FC236}">
                <a16:creationId xmlns:a16="http://schemas.microsoft.com/office/drawing/2014/main" id="{5EA2CADA-7D9B-408C-BB32-12C5CB9067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558131"/>
              </p:ext>
            </p:extLst>
          </p:nvPr>
        </p:nvGraphicFramePr>
        <p:xfrm>
          <a:off x="6404032" y="1905000"/>
          <a:ext cx="5559368" cy="4434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kstvak 6">
            <a:extLst>
              <a:ext uri="{FF2B5EF4-FFF2-40B4-BE49-F238E27FC236}">
                <a16:creationId xmlns:a16="http://schemas.microsoft.com/office/drawing/2014/main" id="{D3E7682E-D6D6-4B1D-BAB2-354543B7A255}"/>
              </a:ext>
            </a:extLst>
          </p:cNvPr>
          <p:cNvSpPr txBox="1"/>
          <p:nvPr/>
        </p:nvSpPr>
        <p:spPr>
          <a:xfrm>
            <a:off x="6610918" y="1346918"/>
            <a:ext cx="5387446" cy="6533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rtl="0">
              <a:defRPr sz="1800" b="0" i="0" u="none" strike="noStrike" kern="1200" spc="0" baseline="0">
                <a:solidFill>
                  <a:srgbClr val="002E65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 smtClean="0"/>
              <a:t>Aandeel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detachering</a:t>
            </a:r>
            <a:r>
              <a:rPr lang="en-US" sz="2000" b="1" dirty="0" smtClean="0"/>
              <a:t> </a:t>
            </a:r>
          </a:p>
          <a:p>
            <a:pPr algn="ctr" rtl="0">
              <a:defRPr sz="1800" b="0" i="0" u="none" strike="noStrike" kern="1200" spc="0" baseline="0">
                <a:solidFill>
                  <a:srgbClr val="002E65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 smtClean="0"/>
              <a:t>naar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nationaliteit</a:t>
            </a:r>
            <a:r>
              <a:rPr lang="en-US" sz="2000" b="1" dirty="0" smtClean="0"/>
              <a:t> van de </a:t>
            </a:r>
            <a:r>
              <a:rPr lang="en-US" sz="2000" b="1" dirty="0" err="1" smtClean="0"/>
              <a:t>werknemer</a:t>
            </a:r>
            <a:endParaRPr lang="en-US" sz="2000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6452313" y="1673612"/>
            <a:ext cx="317209" cy="292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nl-BE" sz="1600" b="1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  <a:endParaRPr lang="en-GB" sz="1600" b="1" dirty="0" err="1" smtClean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46827" y="1708207"/>
            <a:ext cx="317209" cy="292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nl-BE" sz="1600" b="1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  <a:endParaRPr lang="en-GB" sz="1600" b="1" dirty="0" err="1" smtClean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303712" y="6424510"/>
            <a:ext cx="4014788" cy="2797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nl-BE" sz="1600" i="1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*Detacheringen gewogen op basis van hun duur</a:t>
            </a:r>
            <a:endParaRPr lang="en-GB" sz="1600" i="1" dirty="0" err="1" smtClean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46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C64927-07AA-A34E-B81A-C0C830D566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8E271-308C-2E46-A3EC-56326F9084CC}" type="slidenum">
              <a:rPr lang="nl-BE" smtClean="0"/>
              <a:pPr/>
              <a:t>9</a:t>
            </a:fld>
            <a:endParaRPr lang="nl-BE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7449BBE3-4D4B-436E-BB03-A67E2D590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503" y="210460"/>
            <a:ext cx="11555011" cy="71093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Sterkst</a:t>
            </a:r>
            <a:r>
              <a:rPr lang="en-US" dirty="0" smtClean="0"/>
              <a:t> </a:t>
            </a:r>
            <a:r>
              <a:rPr lang="nl-BE" dirty="0"/>
              <a:t>stijgende groep: derdelanders gedetacheerd vanuit andere </a:t>
            </a:r>
            <a:r>
              <a:rPr lang="nl-BE" dirty="0" smtClean="0"/>
              <a:t>EU lidstaten </a:t>
            </a:r>
            <a:r>
              <a:rPr lang="nl-B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nl-B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1" name="Tijdelijke aanduiding voor inhoud 10">
            <a:extLst>
              <a:ext uri="{FF2B5EF4-FFF2-40B4-BE49-F238E27FC236}">
                <a16:creationId xmlns:a16="http://schemas.microsoft.com/office/drawing/2014/main" id="{9BD210B1-2C3C-492E-88FA-7BB9ADC44F7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814227" y="1540224"/>
            <a:ext cx="5233387" cy="4713767"/>
          </a:xfrm>
        </p:spPr>
        <p:txBody>
          <a:bodyPr>
            <a:normAutofit fontScale="85000" lnSpcReduction="20000"/>
          </a:bodyPr>
          <a:lstStyle/>
          <a:p>
            <a:r>
              <a:rPr lang="nl-BE" dirty="0"/>
              <a:t>Europees Hof jaren 1990: Arrest Vander Elst </a:t>
            </a:r>
          </a:p>
          <a:p>
            <a:endParaRPr lang="nl-BE" dirty="0" smtClean="0"/>
          </a:p>
          <a:p>
            <a:r>
              <a:rPr lang="nl-BE" dirty="0" smtClean="0"/>
              <a:t>Z</a:t>
            </a:r>
            <a:r>
              <a:rPr lang="nl-BE" dirty="0" smtClean="0"/>
              <a:t>odra </a:t>
            </a:r>
            <a:r>
              <a:rPr lang="nl-BE" dirty="0"/>
              <a:t>derdelanders arbeidskaart krijgen in één lidstaat, kunnen zij uitgezonden worden om diensten te leveren in andere lidstaten</a:t>
            </a:r>
          </a:p>
          <a:p>
            <a:endParaRPr lang="en-US" dirty="0" smtClean="0"/>
          </a:p>
          <a:p>
            <a:r>
              <a:rPr lang="en-US" dirty="0" smtClean="0"/>
              <a:t>Van 8,000 in </a:t>
            </a:r>
            <a:r>
              <a:rPr lang="en-US" dirty="0"/>
              <a:t>2016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smtClean="0"/>
              <a:t>31</a:t>
            </a:r>
            <a:r>
              <a:rPr lang="en-US" dirty="0" smtClean="0"/>
              <a:t>,000 </a:t>
            </a:r>
            <a:r>
              <a:rPr lang="en-US" dirty="0"/>
              <a:t>in </a:t>
            </a:r>
            <a:r>
              <a:rPr lang="en-US" dirty="0" smtClean="0"/>
              <a:t>2020</a:t>
            </a:r>
          </a:p>
          <a:p>
            <a:endParaRPr lang="en-US" dirty="0"/>
          </a:p>
          <a:p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vergelijking</a:t>
            </a:r>
            <a:r>
              <a:rPr lang="en-US" dirty="0" smtClean="0"/>
              <a:t>: 14,000 single permits/</a:t>
            </a:r>
            <a:r>
              <a:rPr lang="en-US" dirty="0" err="1" smtClean="0"/>
              <a:t>arbeidskaarten</a:t>
            </a:r>
            <a:r>
              <a:rPr lang="en-US" dirty="0" smtClean="0"/>
              <a:t> </a:t>
            </a:r>
            <a:r>
              <a:rPr lang="en-US" dirty="0" err="1" smtClean="0"/>
              <a:t>uitgereikt</a:t>
            </a:r>
            <a:r>
              <a:rPr lang="en-US" dirty="0" smtClean="0"/>
              <a:t> in 2020</a:t>
            </a:r>
          </a:p>
          <a:p>
            <a:endParaRPr lang="en-US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endParaRPr lang="en-US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1AD7490-0645-496D-BC24-03E15E526E49}"/>
              </a:ext>
            </a:extLst>
          </p:cNvPr>
          <p:cNvSpPr txBox="1"/>
          <p:nvPr/>
        </p:nvSpPr>
        <p:spPr>
          <a:xfrm>
            <a:off x="643630" y="1540224"/>
            <a:ext cx="5233387" cy="40837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Aantal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unieke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sz="2000" b="1" dirty="0" err="1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Vanderelst-derdelanders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  <a:endParaRPr lang="en-US" sz="2000" b="1" dirty="0" smtClean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0" name="Grafiek 9">
            <a:extLst>
              <a:ext uri="{FF2B5EF4-FFF2-40B4-BE49-F238E27FC236}">
                <a16:creationId xmlns:a16="http://schemas.microsoft.com/office/drawing/2014/main" id="{64799930-1E61-430B-82F0-663C109E5C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485926"/>
              </p:ext>
            </p:extLst>
          </p:nvPr>
        </p:nvGraphicFramePr>
        <p:xfrm>
          <a:off x="217503" y="1948597"/>
          <a:ext cx="6170597" cy="439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2998220"/>
      </p:ext>
    </p:extLst>
  </p:cSld>
  <p:clrMapOvr>
    <a:masterClrMapping/>
  </p:clrMapOvr>
</p:sld>
</file>

<file path=ppt/theme/theme1.xml><?xml version="1.0" encoding="utf-8"?>
<a:theme xmlns:a="http://schemas.openxmlformats.org/drawingml/2006/main" name="UAntwerpen-content">
  <a:themeElements>
    <a:clrScheme name="UA - SW">
      <a:dk1>
        <a:srgbClr val="002E65"/>
      </a:dk1>
      <a:lt1>
        <a:srgbClr val="FFFFFF"/>
      </a:lt1>
      <a:dk2>
        <a:srgbClr val="002E65"/>
      </a:dk2>
      <a:lt2>
        <a:srgbClr val="BBCCCC"/>
      </a:lt2>
      <a:accent1>
        <a:srgbClr val="002E65"/>
      </a:accent1>
      <a:accent2>
        <a:srgbClr val="ADA500"/>
      </a:accent2>
      <a:accent3>
        <a:srgbClr val="EA2C38"/>
      </a:accent3>
      <a:accent4>
        <a:srgbClr val="ADA500"/>
      </a:accent4>
      <a:accent5>
        <a:srgbClr val="AC242A"/>
      </a:accent5>
      <a:accent6>
        <a:srgbClr val="7575CB"/>
      </a:accent6>
      <a:hlink>
        <a:srgbClr val="006CA9"/>
      </a:hlink>
      <a:folHlink>
        <a:srgbClr val="B1009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  <a:extLst>
          <a:ext uri="{91240B29-F687-4f45-9708-019B960494DF}">
            <a14:hiddenLine xmlns:a14="http://schemas.microsoft.com/office/drawing/2010/main" xmlns="" xmlns:p="http://schemas.openxmlformats.org/presentationml/2006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180000" tIns="180000" rIns="180000" bIns="180000" rtlCol="0" anchor="ctr"/>
      <a:lstStyle>
        <a:defPPr marL="0" indent="0" algn="ctr">
          <a:spcAft>
            <a:spcPts val="450"/>
          </a:spcAft>
          <a:buFont typeface="Arial" charset="0"/>
          <a:buNone/>
          <a:defRPr sz="1800" b="1" dirty="0" err="1" smtClean="0">
            <a:solidFill>
              <a:schemeClr val="bg1"/>
            </a:solidFill>
            <a:latin typeface="+mn-lt"/>
            <a:ea typeface="Verdana Regular" charset="0"/>
            <a:cs typeface="Verdana Regular" charset="0"/>
            <a:sym typeface="Securitas Sans Light" charset="0"/>
          </a:defRPr>
        </a:defPPr>
      </a:lstStyle>
    </a:spDef>
    <a:lnDef>
      <a:spPr>
        <a:ln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0" indent="0" algn="l">
          <a:buFont typeface="Arial" panose="020B0604020202020204" pitchFamily="34" charset="0"/>
          <a:buNone/>
          <a:defRPr sz="2800" b="1" dirty="0" err="1" smtClean="0">
            <a:solidFill>
              <a:schemeClr val="tx1"/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vdp_powerpoint" id="{FEF18948-FC9D-1340-AA00-430FBBA861E5}" vid="{591CA67A-998E-6049-B579-1B92244B0BFA}"/>
    </a:ext>
  </a:extLst>
</a:theme>
</file>

<file path=ppt/theme/theme2.xml><?xml version="1.0" encoding="utf-8"?>
<a:theme xmlns:a="http://schemas.openxmlformats.org/drawingml/2006/main" name="UAntwerpen_titleslides">
  <a:themeElements>
    <a:clrScheme name="UA - SW">
      <a:dk1>
        <a:srgbClr val="002E65"/>
      </a:dk1>
      <a:lt1>
        <a:srgbClr val="FFFFFF"/>
      </a:lt1>
      <a:dk2>
        <a:srgbClr val="002E65"/>
      </a:dk2>
      <a:lt2>
        <a:srgbClr val="BBCCCC"/>
      </a:lt2>
      <a:accent1>
        <a:srgbClr val="002E65"/>
      </a:accent1>
      <a:accent2>
        <a:srgbClr val="ADA500"/>
      </a:accent2>
      <a:accent3>
        <a:srgbClr val="EA2C38"/>
      </a:accent3>
      <a:accent4>
        <a:srgbClr val="ADA500"/>
      </a:accent4>
      <a:accent5>
        <a:srgbClr val="AC242A"/>
      </a:accent5>
      <a:accent6>
        <a:srgbClr val="7575CB"/>
      </a:accent6>
      <a:hlink>
        <a:srgbClr val="006CA9"/>
      </a:hlink>
      <a:folHlink>
        <a:srgbClr val="B1009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1A435B921C4F44B7F31C02D310A04C" ma:contentTypeVersion="2" ma:contentTypeDescription="Een nieuw document maken." ma:contentTypeScope="" ma:versionID="fd88b3a125b1e66cdcc9c23cd54ba0a6">
  <xsd:schema xmlns:xsd="http://www.w3.org/2001/XMLSchema" xmlns:xs="http://www.w3.org/2001/XMLSchema" xmlns:p="http://schemas.microsoft.com/office/2006/metadata/properties" xmlns:ns2="37cd56c0-2e43-4a58-82a8-2eaadaa58697" targetNamespace="http://schemas.microsoft.com/office/2006/metadata/properties" ma:root="true" ma:fieldsID="5d6fbfc78bb771ecba14c71c16360776" ns2:_="">
    <xsd:import namespace="37cd56c0-2e43-4a58-82a8-2eaadaa586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d56c0-2e43-4a58-82a8-2eaadaa58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F71478-1793-42F5-9CF7-96672E063F27}">
  <ds:schemaRefs>
    <ds:schemaRef ds:uri="37cd56c0-2e43-4a58-82a8-2eaadaa5869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D6EDECA-2FC6-4CC6-BF57-774C7A66E7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A93269-0A2D-4449-AFE7-E8570D6EC4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7cd56c0-2e43-4a58-82a8-2eaadaa586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vdp_powerpoint</Template>
  <TotalTime>203</TotalTime>
  <Words>979</Words>
  <Application>Microsoft Office PowerPoint</Application>
  <PresentationFormat>Breedbeeld</PresentationFormat>
  <Paragraphs>149</Paragraphs>
  <Slides>14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ITC Officina Sans Std Book</vt:lpstr>
      <vt:lpstr>Times New Roman</vt:lpstr>
      <vt:lpstr>Trebuchet MS</vt:lpstr>
      <vt:lpstr>Verdana</vt:lpstr>
      <vt:lpstr>Wingdings</vt:lpstr>
      <vt:lpstr>UAntwerpen-content</vt:lpstr>
      <vt:lpstr>UAntwerpen_titleslides</vt:lpstr>
      <vt:lpstr>Wat is de omvang en de oorsprong van detachering naar België?</vt:lpstr>
      <vt:lpstr>PowerPoint-presentatie</vt:lpstr>
      <vt:lpstr>PowerPoint-presentatie</vt:lpstr>
      <vt:lpstr>Hoe meten we inkomende detachering?</vt:lpstr>
      <vt:lpstr>Hoe meten we inkomende detachering?</vt:lpstr>
      <vt:lpstr>Het belang van detachering in onze arbeidsmarkt is sterk toegenomen</vt:lpstr>
      <vt:lpstr>Detachering is vaak tijdelijk maar ook erg ‘circulair’</vt:lpstr>
      <vt:lpstr>Detachering is een divers fenomeen: zowel mobiliteit uit ‘oude’ EU-lidstaten, als instroom uit ‘nieuwe’ lidstaten   </vt:lpstr>
      <vt:lpstr>Sterkst stijgende groep: derdelanders gedetacheerd vanuit andere EU lidstaten  </vt:lpstr>
      <vt:lpstr>Een hoge concentratie van detachering in arbeidsintensieve sectoren</vt:lpstr>
      <vt:lpstr>Hoewel de kenmerken van detachering sterk verschillen naargelang haar oorsprong</vt:lpstr>
      <vt:lpstr>Hebben we meer arbeidsmigratie nodig?</vt:lpstr>
      <vt:lpstr>Maar we vergeten soms dat we al veel arbeidsmigratie kennen…</vt:lpstr>
      <vt:lpstr>‘Vanderelst detachering’ zal verder toenemen…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Lens Dries</cp:lastModifiedBy>
  <cp:revision>34</cp:revision>
  <dcterms:created xsi:type="dcterms:W3CDTF">2020-12-07T09:05:54Z</dcterms:created>
  <dcterms:modified xsi:type="dcterms:W3CDTF">2022-10-07T08:55:17Z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0x010100EA1A435B921C4F44B7F31C02D310A04C</vt:lpwstr>
  </property>
</Properties>
</file>